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16" r:id="rId1"/>
    <p:sldMasterId id="2147483717" r:id="rId2"/>
  </p:sldMasterIdLst>
  <p:notesMasterIdLst>
    <p:notesMasterId r:id="rId17"/>
  </p:notesMasterIdLst>
  <p:sldIdLst>
    <p:sldId id="256" r:id="rId3"/>
    <p:sldId id="257" r:id="rId4"/>
    <p:sldId id="258" r:id="rId5"/>
    <p:sldId id="269" r:id="rId6"/>
    <p:sldId id="259" r:id="rId7"/>
    <p:sldId id="260" r:id="rId8"/>
    <p:sldId id="261" r:id="rId9"/>
    <p:sldId id="267" r:id="rId10"/>
    <p:sldId id="262" r:id="rId11"/>
    <p:sldId id="263" r:id="rId12"/>
    <p:sldId id="264" r:id="rId13"/>
    <p:sldId id="265" r:id="rId14"/>
    <p:sldId id="266" r:id="rId15"/>
    <p:sldId id="268" r:id="rId16"/>
  </p:sldIdLst>
  <p:sldSz cx="9144000" cy="5143500" type="screen16x9"/>
  <p:notesSz cx="6858000" cy="9144000"/>
  <p:embeddedFontLst>
    <p:embeddedFont>
      <p:font typeface="DM Sans" pitchFamily="2" charset="0"/>
      <p:regular r:id="rId18"/>
      <p:bold r:id="rId19"/>
      <p:italic r:id="rId20"/>
      <p:boldItalic r:id="rId21"/>
    </p:embeddedFont>
    <p:embeddedFont>
      <p:font typeface="DM Sans Medium" pitchFamily="2" charset="0"/>
      <p:regular r:id="rId22"/>
      <p:bold r:id="rId23"/>
      <p:italic r:id="rId24"/>
      <p:boldItalic r:id="rId25"/>
    </p:embeddedFont>
    <p:embeddedFont>
      <p:font typeface="Inter Tight" panose="020B0604020202020204" charset="0"/>
      <p:regular r:id="rId26"/>
      <p:bold r:id="rId27"/>
      <p:italic r:id="rId28"/>
      <p:boldItalic r:id="rId29"/>
    </p:embeddedFont>
    <p:embeddedFont>
      <p:font typeface="Inter Tight Medium" panose="020B0604020202020204" charset="0"/>
      <p:regular r:id="rId30"/>
      <p:bold r:id="rId31"/>
      <p:italic r:id="rId32"/>
      <p:boldItalic r:id="rId33"/>
    </p:embeddedFont>
    <p:embeddedFont>
      <p:font typeface="Inter Tight SemiBold" panose="020B0604020202020204" charset="0"/>
      <p:regular r:id="rId34"/>
      <p:bold r:id="rId35"/>
      <p:italic r:id="rId36"/>
      <p:boldItalic r:id="rId37"/>
    </p:embeddedFont>
    <p:embeddedFont>
      <p:font typeface="Merriweather" panose="00000500000000000000" pitchFamily="2" charset="0"/>
      <p:regular r:id="rId38"/>
      <p:bold r:id="rId39"/>
      <p:italic r:id="rId40"/>
      <p:boldItalic r:id="rId41"/>
    </p:embeddedFont>
    <p:embeddedFont>
      <p:font typeface="Roboto" panose="02000000000000000000" pitchFamily="2" charset="0"/>
      <p:regular r:id="rId42"/>
      <p:bold r:id="rId43"/>
      <p:italic r:id="rId44"/>
      <p:boldItalic r:id="rId4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9" d="100"/>
          <a:sy n="119" d="100"/>
        </p:scale>
        <p:origin x="102" y="4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9" Type="http://schemas.openxmlformats.org/officeDocument/2006/relationships/font" Target="fonts/font22.fntdata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42" Type="http://schemas.openxmlformats.org/officeDocument/2006/relationships/font" Target="fonts/font25.fntdata"/><Relationship Id="rId47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12.fntdata"/><Relationship Id="rId11" Type="http://schemas.openxmlformats.org/officeDocument/2006/relationships/slide" Target="slides/slide9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font" Target="fonts/font20.fntdata"/><Relationship Id="rId40" Type="http://schemas.openxmlformats.org/officeDocument/2006/relationships/font" Target="fonts/font23.fntdata"/><Relationship Id="rId45" Type="http://schemas.openxmlformats.org/officeDocument/2006/relationships/font" Target="fonts/font28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font" Target="fonts/font19.fntdata"/><Relationship Id="rId49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4" Type="http://schemas.openxmlformats.org/officeDocument/2006/relationships/font" Target="fonts/font27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font" Target="fonts/font18.fntdata"/><Relationship Id="rId43" Type="http://schemas.openxmlformats.org/officeDocument/2006/relationships/font" Target="fonts/font26.fntdata"/><Relationship Id="rId48" Type="http://schemas.openxmlformats.org/officeDocument/2006/relationships/theme" Target="theme/theme1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font" Target="fonts/font21.fntdata"/><Relationship Id="rId46" Type="http://schemas.openxmlformats.org/officeDocument/2006/relationships/presProps" Target="presProps.xml"/><Relationship Id="rId20" Type="http://schemas.openxmlformats.org/officeDocument/2006/relationships/font" Target="fonts/font3.fntdata"/><Relationship Id="rId41" Type="http://schemas.openxmlformats.org/officeDocument/2006/relationships/font" Target="fonts/font2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36043e7e6e5_0_5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36043e7e6e5_0_5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36043e7e6e5_1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3" name="Google Shape;593;g36043e7e6e5_1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36043e7e6e5_1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Google Shape;600;g36043e7e6e5_1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36043e7e6e5_0_10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36043e7e6e5_0_10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36043e7e6e5_0_10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Google Shape;542;g36043e7e6e5_0_10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36043e7e6e5_1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" name="Google Shape;549;g36043e7e6e5_1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36043e7e6e5_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g36043e7e6e5_1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36043e7e6e5_1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" name="Google Shape;562;g36043e7e6e5_1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36043e7e6e5_1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36043e7e6e5_1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36043e7e6e5_1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36043e7e6e5_1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g36043e7e6e5_1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" name="Google Shape;584;g36043e7e6e5_1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 rot="299808">
            <a:off x="124383" y="-559521"/>
            <a:ext cx="8900029" cy="6258229"/>
            <a:chOff x="124223" y="-559280"/>
            <a:chExt cx="8900025" cy="6258226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124223" y="-78561"/>
              <a:ext cx="8900025" cy="5296800"/>
              <a:chOff x="124223" y="-78561"/>
              <a:chExt cx="8900025" cy="5296800"/>
            </a:xfrm>
          </p:grpSpPr>
          <p:sp>
            <p:nvSpPr>
              <p:cNvPr id="12" name="Google Shape;12;p2"/>
              <p:cNvSpPr/>
              <p:nvPr/>
            </p:nvSpPr>
            <p:spPr>
              <a:xfrm rot="-1623">
                <a:off x="7117071" y="2014308"/>
                <a:ext cx="1906200" cy="18756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lt1"/>
                  </a:solidFill>
                  <a:latin typeface="Inter Tight"/>
                  <a:ea typeface="Inter Tight"/>
                  <a:cs typeface="Inter Tight"/>
                  <a:sym typeface="Inter Tight"/>
                </a:endParaRPr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 rot="-1487" flipH="1">
                <a:off x="124823" y="-77211"/>
                <a:ext cx="6242101" cy="5294100"/>
              </a:xfrm>
              <a:prstGeom prst="snip1Rect">
                <a:avLst>
                  <a:gd name="adj" fmla="val 42486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lt1"/>
                  </a:solidFill>
                  <a:latin typeface="Inter Tight SemiBold"/>
                  <a:ea typeface="Inter Tight SemiBold"/>
                  <a:cs typeface="Inter Tight SemiBold"/>
                  <a:sym typeface="Inter Tight SemiBold"/>
                </a:endParaRPr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 rot="10798513" flipH="1">
                <a:off x="2781248" y="-76291"/>
                <a:ext cx="6242401" cy="5289900"/>
              </a:xfrm>
              <a:prstGeom prst="snip1Rect">
                <a:avLst>
                  <a:gd name="adj" fmla="val 42496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lt1"/>
                  </a:solidFill>
                  <a:latin typeface="Inter Tight SemiBold"/>
                  <a:ea typeface="Inter Tight SemiBold"/>
                  <a:cs typeface="Inter Tight SemiBold"/>
                  <a:sym typeface="Inter Tight SemiBold"/>
                </a:endParaRPr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 rot="-1623">
                <a:off x="125118" y="1250275"/>
                <a:ext cx="1906200" cy="18756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lt1"/>
                  </a:solidFill>
                  <a:latin typeface="Inter Tight"/>
                  <a:ea typeface="Inter Tight"/>
                  <a:cs typeface="Inter Tight"/>
                  <a:sym typeface="Inter Tight"/>
                </a:endParaRPr>
              </a:p>
            </p:txBody>
          </p:sp>
        </p:grpSp>
        <p:sp>
          <p:nvSpPr>
            <p:cNvPr id="16" name="Google Shape;16;p2"/>
            <p:cNvSpPr/>
            <p:nvPr/>
          </p:nvSpPr>
          <p:spPr>
            <a:xfrm rot="-4516116">
              <a:off x="314265" y="-331820"/>
              <a:ext cx="1871106" cy="183798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 rot="6283884">
              <a:off x="6963097" y="3633506"/>
              <a:ext cx="1871106" cy="183798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endParaRPr>
            </a:p>
          </p:txBody>
        </p:sp>
      </p:grpSp>
      <p:sp>
        <p:nvSpPr>
          <p:cNvPr id="18" name="Google Shape;18;p2"/>
          <p:cNvSpPr txBox="1">
            <a:spLocks noGrp="1"/>
          </p:cNvSpPr>
          <p:nvPr>
            <p:ph type="ctrTitle"/>
          </p:nvPr>
        </p:nvSpPr>
        <p:spPr>
          <a:xfrm>
            <a:off x="1826325" y="1559575"/>
            <a:ext cx="5494800" cy="156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ubTitle" idx="1"/>
          </p:nvPr>
        </p:nvSpPr>
        <p:spPr>
          <a:xfrm>
            <a:off x="1826325" y="3252475"/>
            <a:ext cx="5494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Font typeface="Inter Tight Medium"/>
              <a:buNone/>
              <a:defRPr sz="2500">
                <a:latin typeface="Inter Tight Medium"/>
                <a:ea typeface="Inter Tight Medium"/>
                <a:cs typeface="Inter Tight Medium"/>
                <a:sym typeface="Inter Tigh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500"/>
              <a:buFont typeface="Inter Tight Medium"/>
              <a:buNone/>
              <a:defRPr sz="2500">
                <a:latin typeface="Inter Tight Medium"/>
                <a:ea typeface="Inter Tight Medium"/>
                <a:cs typeface="Inter Tight Medium"/>
                <a:sym typeface="Inter Tigh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500"/>
              <a:buFont typeface="Inter Tight Medium"/>
              <a:buNone/>
              <a:defRPr sz="2500">
                <a:latin typeface="Inter Tight Medium"/>
                <a:ea typeface="Inter Tight Medium"/>
                <a:cs typeface="Inter Tight Medium"/>
                <a:sym typeface="Inter Tigh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500"/>
              <a:buFont typeface="Inter Tight Medium"/>
              <a:buNone/>
              <a:defRPr sz="2500">
                <a:latin typeface="Inter Tight Medium"/>
                <a:ea typeface="Inter Tight Medium"/>
                <a:cs typeface="Inter Tight Medium"/>
                <a:sym typeface="Inter Tigh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500"/>
              <a:buFont typeface="Inter Tight Medium"/>
              <a:buNone/>
              <a:defRPr sz="2500">
                <a:latin typeface="Inter Tight Medium"/>
                <a:ea typeface="Inter Tight Medium"/>
                <a:cs typeface="Inter Tight Medium"/>
                <a:sym typeface="Inter Tigh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500"/>
              <a:buFont typeface="Inter Tight Medium"/>
              <a:buNone/>
              <a:defRPr sz="2500">
                <a:latin typeface="Inter Tight Medium"/>
                <a:ea typeface="Inter Tight Medium"/>
                <a:cs typeface="Inter Tight Medium"/>
                <a:sym typeface="Inter Tigh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500"/>
              <a:buFont typeface="Inter Tight Medium"/>
              <a:buNone/>
              <a:defRPr sz="2500">
                <a:latin typeface="Inter Tight Medium"/>
                <a:ea typeface="Inter Tight Medium"/>
                <a:cs typeface="Inter Tight Medium"/>
                <a:sym typeface="Inter Tigh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500"/>
              <a:buFont typeface="Inter Tight Medium"/>
              <a:buNone/>
              <a:defRPr sz="2500">
                <a:latin typeface="Inter Tight Medium"/>
                <a:ea typeface="Inter Tight Medium"/>
                <a:cs typeface="Inter Tight Medium"/>
                <a:sym typeface="Inter Tigh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500"/>
              <a:buFont typeface="Inter Tight Medium"/>
              <a:buNone/>
              <a:defRPr sz="2500">
                <a:latin typeface="Inter Tight Medium"/>
                <a:ea typeface="Inter Tight Medium"/>
                <a:cs typeface="Inter Tight Medium"/>
                <a:sym typeface="Inter Tight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3" name="Google Shape;53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 algn="ctr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36550" algn="ctr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marL="1371600" lvl="2" indent="-336550" algn="ctr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marL="1828800" lvl="3" indent="-336550" algn="ctr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marL="2286000" lvl="4" indent="-336550" algn="ctr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marL="2743200" lvl="5" indent="-336550" algn="ctr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marL="3200400" lvl="6" indent="-336550" algn="ctr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marL="3657600" lvl="7" indent="-336550" algn="ctr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marL="4114800" lvl="8" indent="-336550" algn="ctr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_1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CUSTOM_7_1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>
            <a:spLocks noGrp="1"/>
          </p:cNvSpPr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2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3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4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5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6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ody and image">
  <p:cSld name="CUSTOM_8_1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marL="1371600" lvl="2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marL="1828800" lvl="3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marL="2286000" lvl="4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marL="2743200" lvl="5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marL="3200400" lvl="6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marL="3657600" lvl="7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marL="4114800" lvl="8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14"/>
          <p:cNvSpPr>
            <a:spLocks noGrp="1"/>
          </p:cNvSpPr>
          <p:nvPr>
            <p:ph type="pic" idx="2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70" name="Google Shape;70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big ideas">
  <p:cSld name="CUSTOM_1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3" name="Google Shape;73;p15"/>
          <p:cNvSpPr txBox="1">
            <a:spLocks noGrp="1"/>
          </p:cNvSpPr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4" name="Google Shape;74;p15"/>
          <p:cNvSpPr txBox="1">
            <a:spLocks noGrp="1"/>
          </p:cNvSpPr>
          <p:nvPr>
            <p:ph type="body" idx="1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marL="1371600" lvl="2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marL="1828800" lvl="3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marL="2286000" lvl="4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marL="2743200" lvl="5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marL="3200400" lvl="6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marL="3657600" lvl="7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marL="4114800" lvl="8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15"/>
          <p:cNvSpPr txBox="1">
            <a:spLocks noGrp="1"/>
          </p:cNvSpPr>
          <p:nvPr>
            <p:ph type="body" idx="2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marL="1371600" lvl="2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marL="1828800" lvl="3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marL="2286000" lvl="4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marL="2743200" lvl="5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marL="3200400" lvl="6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marL="3657600" lvl="7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marL="4114800" lvl="8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>
            <a:endParaRPr/>
          </a:p>
        </p:txBody>
      </p:sp>
      <p:sp>
        <p:nvSpPr>
          <p:cNvPr id="76" name="Google Shape;76;p15"/>
          <p:cNvSpPr txBox="1">
            <a:spLocks noGrp="1"/>
          </p:cNvSpPr>
          <p:nvPr>
            <p:ph type="subTitle" idx="3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77" name="Google Shape;77;p15"/>
          <p:cNvSpPr txBox="1">
            <a:spLocks noGrp="1"/>
          </p:cNvSpPr>
          <p:nvPr>
            <p:ph type="subTitle" idx="4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big ideas">
  <p:cSld name="CUSTOM_2_2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0" name="Google Shape;80;p16"/>
          <p:cNvSpPr txBox="1">
            <a:spLocks noGrp="1"/>
          </p:cNvSpPr>
          <p:nvPr>
            <p:ph type="body" idx="1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marL="1371600" lvl="2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marL="1828800" lvl="3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marL="2286000" lvl="4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marL="2743200" lvl="5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marL="3200400" lvl="6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marL="3657600" lvl="7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marL="4114800" lvl="8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>
            <a:endParaRPr/>
          </a:p>
        </p:txBody>
      </p:sp>
      <p:sp>
        <p:nvSpPr>
          <p:cNvPr id="81" name="Google Shape;81;p16"/>
          <p:cNvSpPr txBox="1">
            <a:spLocks noGrp="1"/>
          </p:cNvSpPr>
          <p:nvPr>
            <p:ph type="body" idx="2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marL="1371600" lvl="2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marL="1828800" lvl="3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marL="2286000" lvl="4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marL="2743200" lvl="5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marL="3200400" lvl="6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marL="3657600" lvl="7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marL="4114800" lvl="8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>
            <a:endParaRPr/>
          </a:p>
        </p:txBody>
      </p:sp>
      <p:sp>
        <p:nvSpPr>
          <p:cNvPr id="82" name="Google Shape;82;p16"/>
          <p:cNvSpPr txBox="1">
            <a:spLocks noGrp="1"/>
          </p:cNvSpPr>
          <p:nvPr>
            <p:ph type="body" idx="3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marL="1371600" lvl="2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marL="1828800" lvl="3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marL="2286000" lvl="4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marL="2743200" lvl="5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marL="3200400" lvl="6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marL="3657600" lvl="7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marL="4114800" lvl="8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>
            <a:endParaRPr/>
          </a:p>
        </p:txBody>
      </p:sp>
      <p:sp>
        <p:nvSpPr>
          <p:cNvPr id="83" name="Google Shape;83;p16"/>
          <p:cNvSpPr txBox="1">
            <a:spLocks noGrp="1"/>
          </p:cNvSpPr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84" name="Google Shape;84;p16"/>
          <p:cNvSpPr txBox="1">
            <a:spLocks noGrp="1"/>
          </p:cNvSpPr>
          <p:nvPr>
            <p:ph type="subTitle" idx="4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85" name="Google Shape;85;p16"/>
          <p:cNvSpPr txBox="1">
            <a:spLocks noGrp="1"/>
          </p:cNvSpPr>
          <p:nvPr>
            <p:ph type="subTitle" idx="5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86" name="Google Shape;86;p16"/>
          <p:cNvSpPr txBox="1">
            <a:spLocks noGrp="1"/>
          </p:cNvSpPr>
          <p:nvPr>
            <p:ph type="subTitle" idx="6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big ideas">
  <p:cSld name="CUSTOM_3_1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9" name="Google Shape;89;p17"/>
          <p:cNvSpPr txBox="1">
            <a:spLocks noGrp="1"/>
          </p:cNvSpPr>
          <p:nvPr>
            <p:ph type="body" idx="1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marL="1371600" lvl="2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marL="1828800" lvl="3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marL="2286000" lvl="4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marL="2743200" lvl="5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marL="3200400" lvl="6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marL="3657600" lvl="7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marL="4114800" lvl="8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p17"/>
          <p:cNvSpPr txBox="1">
            <a:spLocks noGrp="1"/>
          </p:cNvSpPr>
          <p:nvPr>
            <p:ph type="body" idx="2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marL="1371600" lvl="2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marL="1828800" lvl="3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marL="2286000" lvl="4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marL="2743200" lvl="5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marL="3200400" lvl="6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marL="3657600" lvl="7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marL="4114800" lvl="8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>
            <a:endParaRPr/>
          </a:p>
        </p:txBody>
      </p:sp>
      <p:sp>
        <p:nvSpPr>
          <p:cNvPr id="91" name="Google Shape;91;p17"/>
          <p:cNvSpPr txBox="1">
            <a:spLocks noGrp="1"/>
          </p:cNvSpPr>
          <p:nvPr>
            <p:ph type="body" idx="3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marL="1371600" lvl="2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marL="1828800" lvl="3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marL="2286000" lvl="4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marL="2743200" lvl="5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marL="3200400" lvl="6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marL="3657600" lvl="7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marL="4114800" lvl="8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>
            <a:endParaRPr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4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marL="1371600" lvl="2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marL="1828800" lvl="3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marL="2286000" lvl="4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marL="2743200" lvl="5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marL="3200400" lvl="6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marL="3657600" lvl="7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marL="4114800" lvl="8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>
            <a:endParaRPr/>
          </a:p>
        </p:txBody>
      </p:sp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94" name="Google Shape;94;p17"/>
          <p:cNvSpPr txBox="1">
            <a:spLocks noGrp="1"/>
          </p:cNvSpPr>
          <p:nvPr>
            <p:ph type="subTitle" idx="5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5" name="Google Shape;95;p17"/>
          <p:cNvSpPr txBox="1">
            <a:spLocks noGrp="1"/>
          </p:cNvSpPr>
          <p:nvPr>
            <p:ph type="subTitle" idx="6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6" name="Google Shape;96;p17"/>
          <p:cNvSpPr txBox="1">
            <a:spLocks noGrp="1"/>
          </p:cNvSpPr>
          <p:nvPr>
            <p:ph type="subTitle" idx="7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7" name="Google Shape;97;p17"/>
          <p:cNvSpPr txBox="1">
            <a:spLocks noGrp="1"/>
          </p:cNvSpPr>
          <p:nvPr>
            <p:ph type="subTitle" idx="8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image">
  <p:cSld name="TITLE_ONLY_1_1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1" name="Google Shape;101;p18"/>
          <p:cNvSpPr>
            <a:spLocks noGrp="1"/>
          </p:cNvSpPr>
          <p:nvPr>
            <p:ph type="pic" idx="2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storyboards">
  <p:cSld name="CUSTOM_4_1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>
            <a:spLocks noGrp="1"/>
          </p:cNvSpPr>
          <p:nvPr>
            <p:ph type="body" idx="1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4" name="Google Shape;104;p19"/>
          <p:cNvSpPr>
            <a:spLocks noGrp="1"/>
          </p:cNvSpPr>
          <p:nvPr>
            <p:ph type="pic" idx="2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105" name="Google Shape;105;p19"/>
          <p:cNvSpPr>
            <a:spLocks noGrp="1"/>
          </p:cNvSpPr>
          <p:nvPr>
            <p:ph type="pic" idx="3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106" name="Google Shape;106;p19"/>
          <p:cNvSpPr txBox="1">
            <a:spLocks noGrp="1"/>
          </p:cNvSpPr>
          <p:nvPr>
            <p:ph type="body" idx="4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7" name="Google Shape;107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8" name="Google Shape;108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9"/>
          <p:cNvSpPr txBox="1">
            <a:spLocks noGrp="1"/>
          </p:cNvSpPr>
          <p:nvPr>
            <p:ph type="subTitle" idx="5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0" name="Google Shape;110;p19"/>
          <p:cNvSpPr txBox="1">
            <a:spLocks noGrp="1"/>
          </p:cNvSpPr>
          <p:nvPr>
            <p:ph type="subTitle" idx="6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storyboards">
  <p:cSld name="CUSTOM_4_1_1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>
            <a:spLocks noGrp="1"/>
          </p:cNvSpPr>
          <p:nvPr>
            <p:ph type="body" idx="1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3" name="Google Shape;113;p20"/>
          <p:cNvSpPr>
            <a:spLocks noGrp="1"/>
          </p:cNvSpPr>
          <p:nvPr>
            <p:ph type="pic" idx="2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14" name="Google Shape;114;p20"/>
          <p:cNvSpPr>
            <a:spLocks noGrp="1"/>
          </p:cNvSpPr>
          <p:nvPr>
            <p:ph type="pic" idx="3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15" name="Google Shape;115;p20"/>
          <p:cNvSpPr txBox="1">
            <a:spLocks noGrp="1"/>
          </p:cNvSpPr>
          <p:nvPr>
            <p:ph type="body" idx="4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6" name="Google Shape;116;p20"/>
          <p:cNvSpPr>
            <a:spLocks noGrp="1"/>
          </p:cNvSpPr>
          <p:nvPr>
            <p:ph type="pic" idx="5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17" name="Google Shape;117;p20"/>
          <p:cNvSpPr txBox="1">
            <a:spLocks noGrp="1"/>
          </p:cNvSpPr>
          <p:nvPr>
            <p:ph type="body" idx="6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8" name="Google Shape;118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9" name="Google Shape;119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20"/>
          <p:cNvSpPr txBox="1">
            <a:spLocks noGrp="1"/>
          </p:cNvSpPr>
          <p:nvPr>
            <p:ph type="subTitle" idx="7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1" name="Google Shape;121;p20"/>
          <p:cNvSpPr txBox="1">
            <a:spLocks noGrp="1"/>
          </p:cNvSpPr>
          <p:nvPr>
            <p:ph type="subTitle" idx="8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2" name="Google Shape;122;p20"/>
          <p:cNvSpPr txBox="1">
            <a:spLocks noGrp="1"/>
          </p:cNvSpPr>
          <p:nvPr>
            <p:ph type="subTitle" idx="9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_HEADER_1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only">
  <p:cSld name="CUSTOM_5_1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>
            <a:spLocks noGrp="1"/>
          </p:cNvSpPr>
          <p:nvPr>
            <p:ph type="pic" idx="2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  <p:sp>
        <p:nvSpPr>
          <p:cNvPr id="125" name="Google Shape;125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grid">
  <p:cSld name="CUSTOM_6_1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8" name="Google Shape;128;p22"/>
          <p:cNvSpPr>
            <a:spLocks noGrp="1"/>
          </p:cNvSpPr>
          <p:nvPr>
            <p:ph type="pic" idx="2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29" name="Google Shape;129;p22"/>
          <p:cNvSpPr>
            <a:spLocks noGrp="1"/>
          </p:cNvSpPr>
          <p:nvPr>
            <p:ph type="pic" idx="3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30" name="Google Shape;130;p22"/>
          <p:cNvSpPr>
            <a:spLocks noGrp="1"/>
          </p:cNvSpPr>
          <p:nvPr>
            <p:ph type="pic" idx="4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31" name="Google Shape;131;p22"/>
          <p:cNvSpPr>
            <a:spLocks noGrp="1"/>
          </p:cNvSpPr>
          <p:nvPr>
            <p:ph type="pic" idx="5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32" name="Google Shape;132;p22"/>
          <p:cNvSpPr>
            <a:spLocks noGrp="1"/>
          </p:cNvSpPr>
          <p:nvPr>
            <p:ph type="pic" idx="6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33" name="Google Shape;133;p22"/>
          <p:cNvSpPr>
            <a:spLocks noGrp="1"/>
          </p:cNvSpPr>
          <p:nvPr>
            <p:ph type="pic" idx="7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34" name="Google Shape;134;p22"/>
          <p:cNvSpPr txBox="1">
            <a:spLocks noGrp="1"/>
          </p:cNvSpPr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22"/>
          <p:cNvSpPr>
            <a:spLocks noGrp="1"/>
          </p:cNvSpPr>
          <p:nvPr>
            <p:ph type="pic" idx="8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36" name="Google Shape;136;p22"/>
          <p:cNvSpPr>
            <a:spLocks noGrp="1"/>
          </p:cNvSpPr>
          <p:nvPr>
            <p:ph type="pic" idx="9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37" name="Google Shape;137;p22"/>
          <p:cNvSpPr>
            <a:spLocks noGrp="1"/>
          </p:cNvSpPr>
          <p:nvPr>
            <p:ph type="pic" idx="13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564">
          <p15:clr>
            <a:srgbClr val="E46962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 type="secHead">
  <p:cSld name="SECTION_HEADER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Google Shape;139;p23"/>
          <p:cNvGrpSpPr/>
          <p:nvPr/>
        </p:nvGrpSpPr>
        <p:grpSpPr>
          <a:xfrm>
            <a:off x="75" y="256675"/>
            <a:ext cx="3798141" cy="1190474"/>
            <a:chOff x="75" y="256675"/>
            <a:chExt cx="3798141" cy="1190474"/>
          </a:xfrm>
        </p:grpSpPr>
        <p:sp>
          <p:nvSpPr>
            <p:cNvPr id="140" name="Google Shape;140;p23"/>
            <p:cNvSpPr/>
            <p:nvPr/>
          </p:nvSpPr>
          <p:spPr>
            <a:xfrm rot="10800000" flipH="1">
              <a:off x="75" y="256675"/>
              <a:ext cx="3798000" cy="1190400"/>
            </a:xfrm>
            <a:prstGeom prst="snip1Rect">
              <a:avLst>
                <a:gd name="adj" fmla="val 35102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endParaRPr>
            </a:p>
          </p:txBody>
        </p:sp>
        <p:sp>
          <p:nvSpPr>
            <p:cNvPr id="141" name="Google Shape;141;p23"/>
            <p:cNvSpPr/>
            <p:nvPr/>
          </p:nvSpPr>
          <p:spPr>
            <a:xfrm rot="-10795068" flipH="1">
              <a:off x="3380016" y="1028349"/>
              <a:ext cx="418200" cy="418500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2"/>
                  </a:solidFill>
                  <a:latin typeface="Inter Tight"/>
                  <a:ea typeface="Inter Tight"/>
                  <a:cs typeface="Inter Tight"/>
                  <a:sym typeface="Inter Tight"/>
                </a:rPr>
                <a:t> </a:t>
              </a:r>
              <a:endParaRPr>
                <a:solidFill>
                  <a:schemeClr val="lt2"/>
                </a:solidFill>
                <a:latin typeface="Inter Tight"/>
                <a:ea typeface="Inter Tight"/>
                <a:cs typeface="Inter Tight"/>
                <a:sym typeface="Inter Tight"/>
              </a:endParaRPr>
            </a:p>
          </p:txBody>
        </p:sp>
      </p:grpSp>
      <p:sp>
        <p:nvSpPr>
          <p:cNvPr id="142" name="Google Shape;142;p23"/>
          <p:cNvSpPr txBox="1">
            <a:spLocks noGrp="1"/>
          </p:cNvSpPr>
          <p:nvPr>
            <p:ph type="title"/>
          </p:nvPr>
        </p:nvSpPr>
        <p:spPr>
          <a:xfrm>
            <a:off x="333925" y="544250"/>
            <a:ext cx="3039900" cy="72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3" name="Google Shape;143;p23"/>
          <p:cNvSpPr txBox="1">
            <a:spLocks noGrp="1"/>
          </p:cNvSpPr>
          <p:nvPr>
            <p:ph type="subTitle" idx="1"/>
          </p:nvPr>
        </p:nvSpPr>
        <p:spPr>
          <a:xfrm>
            <a:off x="1149126" y="2348550"/>
            <a:ext cx="3234300" cy="4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23"/>
          <p:cNvSpPr txBox="1">
            <a:spLocks noGrp="1"/>
          </p:cNvSpPr>
          <p:nvPr>
            <p:ph type="subTitle" idx="2"/>
          </p:nvPr>
        </p:nvSpPr>
        <p:spPr>
          <a:xfrm>
            <a:off x="1149126" y="2802869"/>
            <a:ext cx="3234300" cy="4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23"/>
          <p:cNvSpPr txBox="1">
            <a:spLocks noGrp="1"/>
          </p:cNvSpPr>
          <p:nvPr>
            <p:ph type="subTitle" idx="3"/>
          </p:nvPr>
        </p:nvSpPr>
        <p:spPr>
          <a:xfrm>
            <a:off x="1149126" y="3257187"/>
            <a:ext cx="3234300" cy="4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23"/>
          <p:cNvSpPr txBox="1">
            <a:spLocks noGrp="1"/>
          </p:cNvSpPr>
          <p:nvPr>
            <p:ph type="subTitle" idx="4"/>
          </p:nvPr>
        </p:nvSpPr>
        <p:spPr>
          <a:xfrm>
            <a:off x="1149126" y="3711506"/>
            <a:ext cx="3234300" cy="4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23"/>
          <p:cNvSpPr txBox="1">
            <a:spLocks noGrp="1"/>
          </p:cNvSpPr>
          <p:nvPr>
            <p:ph type="subTitle" idx="5"/>
          </p:nvPr>
        </p:nvSpPr>
        <p:spPr>
          <a:xfrm>
            <a:off x="1149126" y="4165824"/>
            <a:ext cx="3234300" cy="4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23"/>
          <p:cNvSpPr txBox="1">
            <a:spLocks noGrp="1"/>
          </p:cNvSpPr>
          <p:nvPr>
            <p:ph type="subTitle" idx="6"/>
          </p:nvPr>
        </p:nvSpPr>
        <p:spPr>
          <a:xfrm>
            <a:off x="5327851" y="2348550"/>
            <a:ext cx="3234300" cy="4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23"/>
          <p:cNvSpPr txBox="1">
            <a:spLocks noGrp="1"/>
          </p:cNvSpPr>
          <p:nvPr>
            <p:ph type="subTitle" idx="7"/>
          </p:nvPr>
        </p:nvSpPr>
        <p:spPr>
          <a:xfrm>
            <a:off x="5327851" y="2802869"/>
            <a:ext cx="3234300" cy="4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23"/>
          <p:cNvSpPr txBox="1">
            <a:spLocks noGrp="1"/>
          </p:cNvSpPr>
          <p:nvPr>
            <p:ph type="subTitle" idx="8"/>
          </p:nvPr>
        </p:nvSpPr>
        <p:spPr>
          <a:xfrm>
            <a:off x="5327851" y="3257187"/>
            <a:ext cx="3234300" cy="4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23"/>
          <p:cNvSpPr txBox="1">
            <a:spLocks noGrp="1"/>
          </p:cNvSpPr>
          <p:nvPr>
            <p:ph type="subTitle" idx="9"/>
          </p:nvPr>
        </p:nvSpPr>
        <p:spPr>
          <a:xfrm>
            <a:off x="5327851" y="3711506"/>
            <a:ext cx="3234300" cy="4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23"/>
          <p:cNvSpPr txBox="1">
            <a:spLocks noGrp="1"/>
          </p:cNvSpPr>
          <p:nvPr>
            <p:ph type="subTitle" idx="13"/>
          </p:nvPr>
        </p:nvSpPr>
        <p:spPr>
          <a:xfrm>
            <a:off x="5327851" y="4165824"/>
            <a:ext cx="3234300" cy="4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 and images" type="tx">
  <p:cSld name="TITLE_AND_BODY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4"/>
          <p:cNvSpPr>
            <a:spLocks noGrp="1"/>
          </p:cNvSpPr>
          <p:nvPr>
            <p:ph type="pic" idx="2"/>
          </p:nvPr>
        </p:nvSpPr>
        <p:spPr>
          <a:xfrm rot="299990">
            <a:off x="716131" y="2331244"/>
            <a:ext cx="3686628" cy="2455534"/>
          </a:xfrm>
          <a:prstGeom prst="snip1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155" name="Google Shape;155;p24"/>
          <p:cNvSpPr>
            <a:spLocks noGrp="1"/>
          </p:cNvSpPr>
          <p:nvPr>
            <p:ph type="pic" idx="3"/>
          </p:nvPr>
        </p:nvSpPr>
        <p:spPr>
          <a:xfrm rot="-300269">
            <a:off x="4741294" y="2331368"/>
            <a:ext cx="3686654" cy="2455534"/>
          </a:xfrm>
          <a:prstGeom prst="snip1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156" name="Google Shape;156;p24"/>
          <p:cNvSpPr txBox="1">
            <a:spLocks noGrp="1"/>
          </p:cNvSpPr>
          <p:nvPr>
            <p:ph type="title"/>
          </p:nvPr>
        </p:nvSpPr>
        <p:spPr>
          <a:xfrm>
            <a:off x="333925" y="587150"/>
            <a:ext cx="847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24"/>
          <p:cNvSpPr txBox="1">
            <a:spLocks noGrp="1"/>
          </p:cNvSpPr>
          <p:nvPr>
            <p:ph type="body" idx="1"/>
          </p:nvPr>
        </p:nvSpPr>
        <p:spPr>
          <a:xfrm>
            <a:off x="333925" y="1163150"/>
            <a:ext cx="8475600" cy="7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marL="1371600" lvl="2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marL="1828800" lvl="3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marL="2286000" lvl="4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marL="2743200" lvl="5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marL="3200400" lvl="6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marL="3657600" lvl="7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marL="4114800" lvl="8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>
            <a:endParaRPr/>
          </a:p>
        </p:txBody>
      </p:sp>
      <p:sp>
        <p:nvSpPr>
          <p:cNvPr id="158" name="Google Shape;158;p24"/>
          <p:cNvSpPr txBox="1">
            <a:spLocks noGrp="1"/>
          </p:cNvSpPr>
          <p:nvPr>
            <p:ph type="sldNum" idx="12"/>
          </p:nvPr>
        </p:nvSpPr>
        <p:spPr>
          <a:xfrm>
            <a:off x="8260675" y="205550"/>
            <a:ext cx="5487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buNone/>
              <a:defRPr/>
            </a:lvl1pPr>
            <a:lvl2pPr lvl="1" algn="r" rtl="0">
              <a:buNone/>
              <a:defRPr/>
            </a:lvl2pPr>
            <a:lvl3pPr lvl="2" algn="r" rtl="0">
              <a:buNone/>
              <a:defRPr/>
            </a:lvl3pPr>
            <a:lvl4pPr lvl="3" algn="r" rtl="0">
              <a:buNone/>
              <a:defRPr/>
            </a:lvl4pPr>
            <a:lvl5pPr lvl="4" algn="r" rtl="0">
              <a:buNone/>
              <a:defRPr/>
            </a:lvl5pPr>
            <a:lvl6pPr lvl="5" algn="r" rtl="0">
              <a:buNone/>
              <a:defRPr/>
            </a:lvl6pPr>
            <a:lvl7pPr lvl="6" algn="r" rtl="0">
              <a:buNone/>
              <a:defRPr/>
            </a:lvl7pPr>
            <a:lvl8pPr lvl="7" algn="r" rtl="0">
              <a:buNone/>
              <a:defRPr/>
            </a:lvl8pPr>
            <a:lvl9pPr lvl="8" algn="r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9" name="Google Shape;159;p24"/>
          <p:cNvSpPr txBox="1">
            <a:spLocks noGrp="1"/>
          </p:cNvSpPr>
          <p:nvPr>
            <p:ph type="subTitle" idx="4"/>
          </p:nvPr>
        </p:nvSpPr>
        <p:spPr>
          <a:xfrm>
            <a:off x="1716575" y="205550"/>
            <a:ext cx="28554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  <p:sp>
        <p:nvSpPr>
          <p:cNvPr id="160" name="Google Shape;160;p24"/>
          <p:cNvSpPr txBox="1">
            <a:spLocks noGrp="1"/>
          </p:cNvSpPr>
          <p:nvPr>
            <p:ph type="subTitle" idx="5"/>
          </p:nvPr>
        </p:nvSpPr>
        <p:spPr>
          <a:xfrm>
            <a:off x="333925" y="205550"/>
            <a:ext cx="13533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">
  <p:cSld name="TITLE_AND_BODY_1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5"/>
          <p:cNvSpPr>
            <a:spLocks noGrp="1"/>
          </p:cNvSpPr>
          <p:nvPr>
            <p:ph type="pic" idx="2"/>
          </p:nvPr>
        </p:nvSpPr>
        <p:spPr>
          <a:xfrm rot="299990">
            <a:off x="716131" y="2331244"/>
            <a:ext cx="3686628" cy="2455534"/>
          </a:xfrm>
          <a:prstGeom prst="snip1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163" name="Google Shape;163;p25"/>
          <p:cNvSpPr>
            <a:spLocks noGrp="1"/>
          </p:cNvSpPr>
          <p:nvPr>
            <p:ph type="pic" idx="3"/>
          </p:nvPr>
        </p:nvSpPr>
        <p:spPr>
          <a:xfrm rot="-300269">
            <a:off x="4741294" y="2331368"/>
            <a:ext cx="3686654" cy="2455534"/>
          </a:xfrm>
          <a:prstGeom prst="snip1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164" name="Google Shape;164;p25"/>
          <p:cNvSpPr txBox="1">
            <a:spLocks noGrp="1"/>
          </p:cNvSpPr>
          <p:nvPr>
            <p:ph type="title"/>
          </p:nvPr>
        </p:nvSpPr>
        <p:spPr>
          <a:xfrm>
            <a:off x="333925" y="587150"/>
            <a:ext cx="847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25"/>
          <p:cNvSpPr txBox="1">
            <a:spLocks noGrp="1"/>
          </p:cNvSpPr>
          <p:nvPr>
            <p:ph type="sldNum" idx="12"/>
          </p:nvPr>
        </p:nvSpPr>
        <p:spPr>
          <a:xfrm>
            <a:off x="8260675" y="205550"/>
            <a:ext cx="5487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buNone/>
              <a:defRPr/>
            </a:lvl1pPr>
            <a:lvl2pPr lvl="1" algn="r" rtl="0">
              <a:buNone/>
              <a:defRPr/>
            </a:lvl2pPr>
            <a:lvl3pPr lvl="2" algn="r" rtl="0">
              <a:buNone/>
              <a:defRPr/>
            </a:lvl3pPr>
            <a:lvl4pPr lvl="3" algn="r" rtl="0">
              <a:buNone/>
              <a:defRPr/>
            </a:lvl4pPr>
            <a:lvl5pPr lvl="4" algn="r" rtl="0">
              <a:buNone/>
              <a:defRPr/>
            </a:lvl5pPr>
            <a:lvl6pPr lvl="5" algn="r" rtl="0">
              <a:buNone/>
              <a:defRPr/>
            </a:lvl6pPr>
            <a:lvl7pPr lvl="6" algn="r" rtl="0">
              <a:buNone/>
              <a:defRPr/>
            </a:lvl7pPr>
            <a:lvl8pPr lvl="7" algn="r" rtl="0">
              <a:buNone/>
              <a:defRPr/>
            </a:lvl8pPr>
            <a:lvl9pPr lvl="8" algn="r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6" name="Google Shape;166;p25"/>
          <p:cNvSpPr txBox="1">
            <a:spLocks noGrp="1"/>
          </p:cNvSpPr>
          <p:nvPr>
            <p:ph type="subTitle" idx="1"/>
          </p:nvPr>
        </p:nvSpPr>
        <p:spPr>
          <a:xfrm>
            <a:off x="381082" y="1182925"/>
            <a:ext cx="4149000" cy="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9pPr>
          </a:lstStyle>
          <a:p>
            <a:endParaRPr/>
          </a:p>
        </p:txBody>
      </p:sp>
      <p:sp>
        <p:nvSpPr>
          <p:cNvPr id="167" name="Google Shape;167;p25"/>
          <p:cNvSpPr txBox="1">
            <a:spLocks noGrp="1"/>
          </p:cNvSpPr>
          <p:nvPr>
            <p:ph type="body" idx="4"/>
          </p:nvPr>
        </p:nvSpPr>
        <p:spPr>
          <a:xfrm>
            <a:off x="381082" y="1521627"/>
            <a:ext cx="4149000" cy="6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68" name="Google Shape;168;p25"/>
          <p:cNvSpPr txBox="1">
            <a:spLocks noGrp="1"/>
          </p:cNvSpPr>
          <p:nvPr>
            <p:ph type="subTitle" idx="5"/>
          </p:nvPr>
        </p:nvSpPr>
        <p:spPr>
          <a:xfrm>
            <a:off x="4566932" y="1182925"/>
            <a:ext cx="4149000" cy="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9pPr>
          </a:lstStyle>
          <a:p>
            <a:endParaRPr/>
          </a:p>
        </p:txBody>
      </p:sp>
      <p:sp>
        <p:nvSpPr>
          <p:cNvPr id="169" name="Google Shape;169;p25"/>
          <p:cNvSpPr txBox="1">
            <a:spLocks noGrp="1"/>
          </p:cNvSpPr>
          <p:nvPr>
            <p:ph type="body" idx="6"/>
          </p:nvPr>
        </p:nvSpPr>
        <p:spPr>
          <a:xfrm>
            <a:off x="4566932" y="1521627"/>
            <a:ext cx="4149000" cy="6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70" name="Google Shape;170;p25"/>
          <p:cNvSpPr txBox="1">
            <a:spLocks noGrp="1"/>
          </p:cNvSpPr>
          <p:nvPr>
            <p:ph type="subTitle" idx="7"/>
          </p:nvPr>
        </p:nvSpPr>
        <p:spPr>
          <a:xfrm>
            <a:off x="1716575" y="205550"/>
            <a:ext cx="28554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  <p:sp>
        <p:nvSpPr>
          <p:cNvPr id="171" name="Google Shape;171;p25"/>
          <p:cNvSpPr txBox="1">
            <a:spLocks noGrp="1"/>
          </p:cNvSpPr>
          <p:nvPr>
            <p:ph type="subTitle" idx="8"/>
          </p:nvPr>
        </p:nvSpPr>
        <p:spPr>
          <a:xfrm>
            <a:off x="333925" y="205550"/>
            <a:ext cx="13533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 type="twoColTx">
  <p:cSld name="TITLE_AND_TWO_COLUMNS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oogle Shape;173;p26"/>
          <p:cNvGrpSpPr/>
          <p:nvPr/>
        </p:nvGrpSpPr>
        <p:grpSpPr>
          <a:xfrm>
            <a:off x="0" y="-444900"/>
            <a:ext cx="9144000" cy="5588500"/>
            <a:chOff x="0" y="-444900"/>
            <a:chExt cx="9144000" cy="5588500"/>
          </a:xfrm>
        </p:grpSpPr>
        <p:grpSp>
          <p:nvGrpSpPr>
            <p:cNvPr id="174" name="Google Shape;174;p26"/>
            <p:cNvGrpSpPr/>
            <p:nvPr/>
          </p:nvGrpSpPr>
          <p:grpSpPr>
            <a:xfrm>
              <a:off x="0" y="100"/>
              <a:ext cx="9144000" cy="5143500"/>
              <a:chOff x="0" y="100"/>
              <a:chExt cx="9144000" cy="5143500"/>
            </a:xfrm>
          </p:grpSpPr>
          <p:sp>
            <p:nvSpPr>
              <p:cNvPr id="175" name="Google Shape;175;p26"/>
              <p:cNvSpPr/>
              <p:nvPr/>
            </p:nvSpPr>
            <p:spPr>
              <a:xfrm>
                <a:off x="0" y="100"/>
                <a:ext cx="9144000" cy="5143500"/>
              </a:xfrm>
              <a:prstGeom prst="snip1Rect">
                <a:avLst>
                  <a:gd name="adj" fmla="val 40868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2"/>
                  </a:solidFill>
                  <a:latin typeface="Inter Tight"/>
                  <a:ea typeface="Inter Tight"/>
                  <a:cs typeface="Inter Tight"/>
                  <a:sym typeface="Inter Tight"/>
                </a:endParaRPr>
              </a:p>
            </p:txBody>
          </p:sp>
          <p:sp>
            <p:nvSpPr>
              <p:cNvPr id="176" name="Google Shape;176;p26"/>
              <p:cNvSpPr/>
              <p:nvPr/>
            </p:nvSpPr>
            <p:spPr>
              <a:xfrm rot="10800000">
                <a:off x="7036475" y="1219850"/>
                <a:ext cx="2107500" cy="18615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2"/>
                  </a:solidFill>
                  <a:latin typeface="Inter Tight"/>
                  <a:ea typeface="Inter Tight"/>
                  <a:cs typeface="Inter Tight"/>
                  <a:sym typeface="Inter Tight"/>
                </a:endParaRPr>
              </a:p>
            </p:txBody>
          </p:sp>
        </p:grpSp>
        <p:sp>
          <p:nvSpPr>
            <p:cNvPr id="177" name="Google Shape;177;p26"/>
            <p:cNvSpPr/>
            <p:nvPr/>
          </p:nvSpPr>
          <p:spPr>
            <a:xfrm rot="4500068" flipH="1">
              <a:off x="7230762" y="-248045"/>
              <a:ext cx="1723726" cy="1714991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2"/>
                  </a:solidFill>
                  <a:latin typeface="Inter Tight SemiBold"/>
                  <a:ea typeface="Inter Tight SemiBold"/>
                  <a:cs typeface="Inter Tight SemiBold"/>
                  <a:sym typeface="Inter Tight SemiBold"/>
                </a:rPr>
                <a:t> </a:t>
              </a:r>
              <a:endParaRPr>
                <a:solidFill>
                  <a:schemeClr val="lt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endParaRPr>
            </a:p>
          </p:txBody>
        </p:sp>
      </p:grpSp>
      <p:sp>
        <p:nvSpPr>
          <p:cNvPr id="178" name="Google Shape;178;p26"/>
          <p:cNvSpPr txBox="1">
            <a:spLocks noGrp="1"/>
          </p:cNvSpPr>
          <p:nvPr>
            <p:ph type="sldNum" idx="12"/>
          </p:nvPr>
        </p:nvSpPr>
        <p:spPr>
          <a:xfrm>
            <a:off x="8260675" y="205550"/>
            <a:ext cx="5487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9" name="Google Shape;179;p26"/>
          <p:cNvSpPr txBox="1">
            <a:spLocks noGrp="1"/>
          </p:cNvSpPr>
          <p:nvPr>
            <p:ph type="title"/>
          </p:nvPr>
        </p:nvSpPr>
        <p:spPr>
          <a:xfrm>
            <a:off x="2479675" y="1637413"/>
            <a:ext cx="4184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0" name="Google Shape;180;p26"/>
          <p:cNvSpPr txBox="1">
            <a:spLocks noGrp="1"/>
          </p:cNvSpPr>
          <p:nvPr>
            <p:ph type="body" idx="1"/>
          </p:nvPr>
        </p:nvSpPr>
        <p:spPr>
          <a:xfrm>
            <a:off x="2479675" y="2291377"/>
            <a:ext cx="4184700" cy="228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1pPr>
            <a:lvl2pPr marL="914400" lvl="1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2pPr>
            <a:lvl3pPr marL="1371600" lvl="2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3pPr>
            <a:lvl4pPr marL="1828800" lvl="3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4pPr>
            <a:lvl5pPr marL="2286000" lvl="4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5pPr>
            <a:lvl6pPr marL="2743200" lvl="5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6pPr>
            <a:lvl7pPr marL="3200400" lvl="6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7pPr>
            <a:lvl8pPr marL="3657600" lvl="7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8pPr>
            <a:lvl9pPr marL="4114800" lvl="8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1" name="Google Shape;181;p26"/>
          <p:cNvSpPr txBox="1">
            <a:spLocks noGrp="1"/>
          </p:cNvSpPr>
          <p:nvPr>
            <p:ph type="subTitle" idx="2"/>
          </p:nvPr>
        </p:nvSpPr>
        <p:spPr>
          <a:xfrm>
            <a:off x="1716575" y="205550"/>
            <a:ext cx="28554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  <p:sp>
        <p:nvSpPr>
          <p:cNvPr id="182" name="Google Shape;182;p26"/>
          <p:cNvSpPr txBox="1">
            <a:spLocks noGrp="1"/>
          </p:cNvSpPr>
          <p:nvPr>
            <p:ph type="subTitle" idx="3"/>
          </p:nvPr>
        </p:nvSpPr>
        <p:spPr>
          <a:xfrm>
            <a:off x="333925" y="205550"/>
            <a:ext cx="13533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 type="titleOnly">
  <p:cSld name="TITLE_ONLY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7"/>
          <p:cNvSpPr>
            <a:spLocks noGrp="1"/>
          </p:cNvSpPr>
          <p:nvPr>
            <p:ph type="pic" idx="2"/>
          </p:nvPr>
        </p:nvSpPr>
        <p:spPr>
          <a:xfrm rot="299866">
            <a:off x="764484" y="2679783"/>
            <a:ext cx="1938771" cy="1938771"/>
          </a:xfrm>
          <a:prstGeom prst="snip1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185" name="Google Shape;185;p27"/>
          <p:cNvSpPr>
            <a:spLocks noGrp="1"/>
          </p:cNvSpPr>
          <p:nvPr>
            <p:ph type="pic" idx="3"/>
          </p:nvPr>
        </p:nvSpPr>
        <p:spPr>
          <a:xfrm rot="-299913">
            <a:off x="3602840" y="2620826"/>
            <a:ext cx="1938472" cy="1938472"/>
          </a:xfrm>
          <a:prstGeom prst="snip1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186" name="Google Shape;186;p27"/>
          <p:cNvSpPr>
            <a:spLocks noGrp="1"/>
          </p:cNvSpPr>
          <p:nvPr>
            <p:ph type="pic" idx="4"/>
          </p:nvPr>
        </p:nvSpPr>
        <p:spPr>
          <a:xfrm rot="299913">
            <a:off x="6440891" y="2679947"/>
            <a:ext cx="1938472" cy="1938472"/>
          </a:xfrm>
          <a:prstGeom prst="snip1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187" name="Google Shape;187;p27"/>
          <p:cNvSpPr txBox="1">
            <a:spLocks noGrp="1"/>
          </p:cNvSpPr>
          <p:nvPr>
            <p:ph type="sldNum" idx="12"/>
          </p:nvPr>
        </p:nvSpPr>
        <p:spPr>
          <a:xfrm>
            <a:off x="8260675" y="205550"/>
            <a:ext cx="5487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8" name="Google Shape;188;p27"/>
          <p:cNvSpPr txBox="1">
            <a:spLocks noGrp="1"/>
          </p:cNvSpPr>
          <p:nvPr>
            <p:ph type="subTitle" idx="1"/>
          </p:nvPr>
        </p:nvSpPr>
        <p:spPr>
          <a:xfrm>
            <a:off x="381063" y="1182922"/>
            <a:ext cx="2705400" cy="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9pPr>
          </a:lstStyle>
          <a:p>
            <a:endParaRPr/>
          </a:p>
        </p:txBody>
      </p:sp>
      <p:sp>
        <p:nvSpPr>
          <p:cNvPr id="189" name="Google Shape;189;p27"/>
          <p:cNvSpPr txBox="1">
            <a:spLocks noGrp="1"/>
          </p:cNvSpPr>
          <p:nvPr>
            <p:ph type="body" idx="5"/>
          </p:nvPr>
        </p:nvSpPr>
        <p:spPr>
          <a:xfrm>
            <a:off x="381063" y="1521625"/>
            <a:ext cx="2705400" cy="6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90" name="Google Shape;190;p27"/>
          <p:cNvSpPr txBox="1">
            <a:spLocks noGrp="1"/>
          </p:cNvSpPr>
          <p:nvPr>
            <p:ph type="subTitle" idx="6"/>
          </p:nvPr>
        </p:nvSpPr>
        <p:spPr>
          <a:xfrm>
            <a:off x="3219300" y="1182922"/>
            <a:ext cx="2705400" cy="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9pPr>
          </a:lstStyle>
          <a:p>
            <a:endParaRPr/>
          </a:p>
        </p:txBody>
      </p:sp>
      <p:sp>
        <p:nvSpPr>
          <p:cNvPr id="191" name="Google Shape;191;p27"/>
          <p:cNvSpPr txBox="1">
            <a:spLocks noGrp="1"/>
          </p:cNvSpPr>
          <p:nvPr>
            <p:ph type="body" idx="7"/>
          </p:nvPr>
        </p:nvSpPr>
        <p:spPr>
          <a:xfrm>
            <a:off x="3219300" y="1521625"/>
            <a:ext cx="2705400" cy="6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92" name="Google Shape;192;p27"/>
          <p:cNvSpPr txBox="1">
            <a:spLocks noGrp="1"/>
          </p:cNvSpPr>
          <p:nvPr>
            <p:ph type="subTitle" idx="8"/>
          </p:nvPr>
        </p:nvSpPr>
        <p:spPr>
          <a:xfrm>
            <a:off x="6057538" y="1182922"/>
            <a:ext cx="2705400" cy="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9pPr>
          </a:lstStyle>
          <a:p>
            <a:endParaRPr/>
          </a:p>
        </p:txBody>
      </p:sp>
      <p:sp>
        <p:nvSpPr>
          <p:cNvPr id="193" name="Google Shape;193;p27"/>
          <p:cNvSpPr txBox="1">
            <a:spLocks noGrp="1"/>
          </p:cNvSpPr>
          <p:nvPr>
            <p:ph type="body" idx="9"/>
          </p:nvPr>
        </p:nvSpPr>
        <p:spPr>
          <a:xfrm>
            <a:off x="6057538" y="1521625"/>
            <a:ext cx="2705400" cy="6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94" name="Google Shape;194;p27"/>
          <p:cNvSpPr txBox="1">
            <a:spLocks noGrp="1"/>
          </p:cNvSpPr>
          <p:nvPr>
            <p:ph type="title"/>
          </p:nvPr>
        </p:nvSpPr>
        <p:spPr>
          <a:xfrm>
            <a:off x="333925" y="587150"/>
            <a:ext cx="847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27"/>
          <p:cNvSpPr txBox="1">
            <a:spLocks noGrp="1"/>
          </p:cNvSpPr>
          <p:nvPr>
            <p:ph type="subTitle" idx="13"/>
          </p:nvPr>
        </p:nvSpPr>
        <p:spPr>
          <a:xfrm>
            <a:off x="1716575" y="205550"/>
            <a:ext cx="28554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  <p:sp>
        <p:nvSpPr>
          <p:cNvPr id="196" name="Google Shape;196;p27"/>
          <p:cNvSpPr txBox="1">
            <a:spLocks noGrp="1"/>
          </p:cNvSpPr>
          <p:nvPr>
            <p:ph type="subTitle" idx="14"/>
          </p:nvPr>
        </p:nvSpPr>
        <p:spPr>
          <a:xfrm>
            <a:off x="333925" y="205550"/>
            <a:ext cx="13533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 and image 1">
  <p:cSld name="ONE_COLUMN_TEXT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8"/>
          <p:cNvSpPr>
            <a:spLocks noGrp="1"/>
          </p:cNvSpPr>
          <p:nvPr>
            <p:ph type="pic" idx="2"/>
          </p:nvPr>
        </p:nvSpPr>
        <p:spPr>
          <a:xfrm>
            <a:off x="434125" y="2147825"/>
            <a:ext cx="8275200" cy="2679300"/>
          </a:xfrm>
          <a:prstGeom prst="snip1Rect">
            <a:avLst>
              <a:gd name="adj" fmla="val 29467"/>
            </a:avLst>
          </a:prstGeom>
          <a:noFill/>
          <a:ln>
            <a:noFill/>
          </a:ln>
        </p:spPr>
      </p:sp>
      <p:sp>
        <p:nvSpPr>
          <p:cNvPr id="199" name="Google Shape;199;p28"/>
          <p:cNvSpPr txBox="1">
            <a:spLocks noGrp="1"/>
          </p:cNvSpPr>
          <p:nvPr>
            <p:ph type="sldNum" idx="12"/>
          </p:nvPr>
        </p:nvSpPr>
        <p:spPr>
          <a:xfrm>
            <a:off x="8260675" y="205550"/>
            <a:ext cx="5487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0" name="Google Shape;200;p28"/>
          <p:cNvSpPr txBox="1">
            <a:spLocks noGrp="1"/>
          </p:cNvSpPr>
          <p:nvPr>
            <p:ph type="title"/>
          </p:nvPr>
        </p:nvSpPr>
        <p:spPr>
          <a:xfrm>
            <a:off x="333925" y="587150"/>
            <a:ext cx="847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28"/>
          <p:cNvSpPr txBox="1">
            <a:spLocks noGrp="1"/>
          </p:cNvSpPr>
          <p:nvPr>
            <p:ph type="body" idx="1"/>
          </p:nvPr>
        </p:nvSpPr>
        <p:spPr>
          <a:xfrm>
            <a:off x="333925" y="1163150"/>
            <a:ext cx="8475600" cy="7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marL="1371600" lvl="2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marL="1828800" lvl="3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marL="2286000" lvl="4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marL="2743200" lvl="5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marL="3200400" lvl="6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marL="3657600" lvl="7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marL="4114800" lvl="8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>
            <a:endParaRPr/>
          </a:p>
        </p:txBody>
      </p:sp>
      <p:sp>
        <p:nvSpPr>
          <p:cNvPr id="202" name="Google Shape;202;p28"/>
          <p:cNvSpPr txBox="1">
            <a:spLocks noGrp="1"/>
          </p:cNvSpPr>
          <p:nvPr>
            <p:ph type="subTitle" idx="3"/>
          </p:nvPr>
        </p:nvSpPr>
        <p:spPr>
          <a:xfrm>
            <a:off x="1716575" y="205550"/>
            <a:ext cx="28554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  <p:sp>
        <p:nvSpPr>
          <p:cNvPr id="203" name="Google Shape;203;p28"/>
          <p:cNvSpPr txBox="1">
            <a:spLocks noGrp="1"/>
          </p:cNvSpPr>
          <p:nvPr>
            <p:ph type="subTitle" idx="4"/>
          </p:nvPr>
        </p:nvSpPr>
        <p:spPr>
          <a:xfrm>
            <a:off x="333925" y="205550"/>
            <a:ext cx="13533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73">
          <p15:clr>
            <a:srgbClr val="E46962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eractive pop-up left">
  <p:cSld name="ONE_COLUMN_TEXT_1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oogle Shape;205;p29"/>
          <p:cNvGrpSpPr/>
          <p:nvPr/>
        </p:nvGrpSpPr>
        <p:grpSpPr>
          <a:xfrm>
            <a:off x="433788" y="1202208"/>
            <a:ext cx="2632899" cy="904617"/>
            <a:chOff x="433788" y="1202208"/>
            <a:chExt cx="2632899" cy="904617"/>
          </a:xfrm>
        </p:grpSpPr>
        <p:sp>
          <p:nvSpPr>
            <p:cNvPr id="206" name="Google Shape;206;p29"/>
            <p:cNvSpPr/>
            <p:nvPr/>
          </p:nvSpPr>
          <p:spPr>
            <a:xfrm>
              <a:off x="433788" y="1202325"/>
              <a:ext cx="2632800" cy="904500"/>
            </a:xfrm>
            <a:prstGeom prst="snip1Rect">
              <a:avLst>
                <a:gd name="adj" fmla="val 35102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endParaRPr>
            </a:p>
          </p:txBody>
        </p:sp>
        <p:sp>
          <p:nvSpPr>
            <p:cNvPr id="207" name="Google Shape;207;p29"/>
            <p:cNvSpPr/>
            <p:nvPr/>
          </p:nvSpPr>
          <p:spPr>
            <a:xfrm rot="-6523">
              <a:off x="2750486" y="1202508"/>
              <a:ext cx="316201" cy="318000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2"/>
                  </a:solidFill>
                  <a:latin typeface="Inter Tight"/>
                  <a:ea typeface="Inter Tight"/>
                  <a:cs typeface="Inter Tight"/>
                  <a:sym typeface="Inter Tight"/>
                </a:rPr>
                <a:t> </a:t>
              </a:r>
              <a:endParaRPr>
                <a:solidFill>
                  <a:schemeClr val="lt2"/>
                </a:solidFill>
                <a:latin typeface="Inter Tight"/>
                <a:ea typeface="Inter Tight"/>
                <a:cs typeface="Inter Tight"/>
                <a:sym typeface="Inter Tight"/>
              </a:endParaRPr>
            </a:p>
          </p:txBody>
        </p:sp>
      </p:grpSp>
      <p:sp>
        <p:nvSpPr>
          <p:cNvPr id="208" name="Google Shape;208;p29"/>
          <p:cNvSpPr txBox="1">
            <a:spLocks noGrp="1"/>
          </p:cNvSpPr>
          <p:nvPr>
            <p:ph type="subTitle" idx="1"/>
          </p:nvPr>
        </p:nvSpPr>
        <p:spPr>
          <a:xfrm>
            <a:off x="437000" y="1202200"/>
            <a:ext cx="2322900" cy="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9pPr>
          </a:lstStyle>
          <a:p>
            <a:endParaRPr/>
          </a:p>
        </p:txBody>
      </p:sp>
      <p:sp>
        <p:nvSpPr>
          <p:cNvPr id="209" name="Google Shape;209;p29"/>
          <p:cNvSpPr txBox="1">
            <a:spLocks noGrp="1"/>
          </p:cNvSpPr>
          <p:nvPr>
            <p:ph type="body" idx="2"/>
          </p:nvPr>
        </p:nvSpPr>
        <p:spPr>
          <a:xfrm>
            <a:off x="437000" y="1460325"/>
            <a:ext cx="2632800" cy="6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0" name="Google Shape;210;p29"/>
          <p:cNvSpPr>
            <a:spLocks noGrp="1"/>
          </p:cNvSpPr>
          <p:nvPr>
            <p:ph type="pic" idx="3"/>
          </p:nvPr>
        </p:nvSpPr>
        <p:spPr>
          <a:xfrm>
            <a:off x="434125" y="2147825"/>
            <a:ext cx="8275200" cy="2679300"/>
          </a:xfrm>
          <a:prstGeom prst="snip1Rect">
            <a:avLst>
              <a:gd name="adj" fmla="val 29467"/>
            </a:avLst>
          </a:prstGeom>
          <a:noFill/>
          <a:ln>
            <a:noFill/>
          </a:ln>
        </p:spPr>
      </p:sp>
      <p:sp>
        <p:nvSpPr>
          <p:cNvPr id="211" name="Google Shape;211;p29"/>
          <p:cNvSpPr txBox="1">
            <a:spLocks noGrp="1"/>
          </p:cNvSpPr>
          <p:nvPr>
            <p:ph type="sldNum" idx="12"/>
          </p:nvPr>
        </p:nvSpPr>
        <p:spPr>
          <a:xfrm>
            <a:off x="8260675" y="205550"/>
            <a:ext cx="5487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2" name="Google Shape;212;p29"/>
          <p:cNvSpPr txBox="1">
            <a:spLocks noGrp="1"/>
          </p:cNvSpPr>
          <p:nvPr>
            <p:ph type="title"/>
          </p:nvPr>
        </p:nvSpPr>
        <p:spPr>
          <a:xfrm>
            <a:off x="333925" y="587150"/>
            <a:ext cx="847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3" name="Google Shape;213;p29"/>
          <p:cNvSpPr txBox="1">
            <a:spLocks noGrp="1"/>
          </p:cNvSpPr>
          <p:nvPr>
            <p:ph type="subTitle" idx="4"/>
          </p:nvPr>
        </p:nvSpPr>
        <p:spPr>
          <a:xfrm>
            <a:off x="1716575" y="205550"/>
            <a:ext cx="28554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  <p:sp>
        <p:nvSpPr>
          <p:cNvPr id="214" name="Google Shape;214;p29"/>
          <p:cNvSpPr txBox="1">
            <a:spLocks noGrp="1"/>
          </p:cNvSpPr>
          <p:nvPr>
            <p:ph type="subTitle" idx="5"/>
          </p:nvPr>
        </p:nvSpPr>
        <p:spPr>
          <a:xfrm>
            <a:off x="333925" y="205550"/>
            <a:ext cx="13533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73">
          <p15:clr>
            <a:srgbClr val="E46962"/>
          </p15:clr>
        </p15:guide>
        <p15:guide id="2" orient="horz" pos="1353">
          <p15:clr>
            <a:srgbClr val="E46962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eractive pop-up middle">
  <p:cSld name="ONE_COLUMN_TEXT_1_2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6" name="Google Shape;216;p30"/>
          <p:cNvGrpSpPr/>
          <p:nvPr/>
        </p:nvGrpSpPr>
        <p:grpSpPr>
          <a:xfrm>
            <a:off x="3253950" y="1202208"/>
            <a:ext cx="2632899" cy="904617"/>
            <a:chOff x="3253950" y="1202208"/>
            <a:chExt cx="2632899" cy="904617"/>
          </a:xfrm>
        </p:grpSpPr>
        <p:sp>
          <p:nvSpPr>
            <p:cNvPr id="217" name="Google Shape;217;p30"/>
            <p:cNvSpPr/>
            <p:nvPr/>
          </p:nvSpPr>
          <p:spPr>
            <a:xfrm>
              <a:off x="3253950" y="1202325"/>
              <a:ext cx="2632800" cy="904500"/>
            </a:xfrm>
            <a:prstGeom prst="snip1Rect">
              <a:avLst>
                <a:gd name="adj" fmla="val 3510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  <a:latin typeface="Inter Tight"/>
                <a:ea typeface="Inter Tight"/>
                <a:cs typeface="Inter Tight"/>
                <a:sym typeface="Inter Tight"/>
              </a:endParaRPr>
            </a:p>
          </p:txBody>
        </p:sp>
        <p:sp>
          <p:nvSpPr>
            <p:cNvPr id="218" name="Google Shape;218;p30"/>
            <p:cNvSpPr/>
            <p:nvPr/>
          </p:nvSpPr>
          <p:spPr>
            <a:xfrm rot="-6523">
              <a:off x="5570649" y="1202508"/>
              <a:ext cx="316201" cy="318000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2"/>
                  </a:solidFill>
                  <a:latin typeface="Inter Tight"/>
                  <a:ea typeface="Inter Tight"/>
                  <a:cs typeface="Inter Tight"/>
                  <a:sym typeface="Inter Tight"/>
                </a:rPr>
                <a:t> </a:t>
              </a:r>
              <a:endParaRPr>
                <a:solidFill>
                  <a:schemeClr val="lt2"/>
                </a:solidFill>
                <a:latin typeface="Inter Tight"/>
                <a:ea typeface="Inter Tight"/>
                <a:cs typeface="Inter Tight"/>
                <a:sym typeface="Inter Tight"/>
              </a:endParaRPr>
            </a:p>
          </p:txBody>
        </p:sp>
      </p:grpSp>
      <p:sp>
        <p:nvSpPr>
          <p:cNvPr id="219" name="Google Shape;219;p30"/>
          <p:cNvSpPr txBox="1">
            <a:spLocks noGrp="1"/>
          </p:cNvSpPr>
          <p:nvPr>
            <p:ph type="subTitle" idx="1"/>
          </p:nvPr>
        </p:nvSpPr>
        <p:spPr>
          <a:xfrm>
            <a:off x="3257163" y="1202200"/>
            <a:ext cx="2322900" cy="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9pPr>
          </a:lstStyle>
          <a:p>
            <a:endParaRPr/>
          </a:p>
        </p:txBody>
      </p:sp>
      <p:sp>
        <p:nvSpPr>
          <p:cNvPr id="220" name="Google Shape;220;p30"/>
          <p:cNvSpPr txBox="1">
            <a:spLocks noGrp="1"/>
          </p:cNvSpPr>
          <p:nvPr>
            <p:ph type="body" idx="2"/>
          </p:nvPr>
        </p:nvSpPr>
        <p:spPr>
          <a:xfrm>
            <a:off x="3257163" y="1460325"/>
            <a:ext cx="2632800" cy="6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1" name="Google Shape;221;p30"/>
          <p:cNvSpPr>
            <a:spLocks noGrp="1"/>
          </p:cNvSpPr>
          <p:nvPr>
            <p:ph type="pic" idx="3"/>
          </p:nvPr>
        </p:nvSpPr>
        <p:spPr>
          <a:xfrm>
            <a:off x="434125" y="2147825"/>
            <a:ext cx="8275200" cy="2679300"/>
          </a:xfrm>
          <a:prstGeom prst="snip1Rect">
            <a:avLst>
              <a:gd name="adj" fmla="val 29467"/>
            </a:avLst>
          </a:prstGeom>
          <a:noFill/>
          <a:ln>
            <a:noFill/>
          </a:ln>
        </p:spPr>
      </p:sp>
      <p:sp>
        <p:nvSpPr>
          <p:cNvPr id="222" name="Google Shape;222;p30"/>
          <p:cNvSpPr txBox="1">
            <a:spLocks noGrp="1"/>
          </p:cNvSpPr>
          <p:nvPr>
            <p:ph type="sldNum" idx="12"/>
          </p:nvPr>
        </p:nvSpPr>
        <p:spPr>
          <a:xfrm>
            <a:off x="8260675" y="205550"/>
            <a:ext cx="5487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3" name="Google Shape;223;p30"/>
          <p:cNvSpPr txBox="1">
            <a:spLocks noGrp="1"/>
          </p:cNvSpPr>
          <p:nvPr>
            <p:ph type="title"/>
          </p:nvPr>
        </p:nvSpPr>
        <p:spPr>
          <a:xfrm>
            <a:off x="333925" y="587150"/>
            <a:ext cx="847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30"/>
          <p:cNvSpPr txBox="1">
            <a:spLocks noGrp="1"/>
          </p:cNvSpPr>
          <p:nvPr>
            <p:ph type="subTitle" idx="4"/>
          </p:nvPr>
        </p:nvSpPr>
        <p:spPr>
          <a:xfrm>
            <a:off x="1716575" y="205550"/>
            <a:ext cx="28554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  <p:sp>
        <p:nvSpPr>
          <p:cNvPr id="225" name="Google Shape;225;p30"/>
          <p:cNvSpPr txBox="1">
            <a:spLocks noGrp="1"/>
          </p:cNvSpPr>
          <p:nvPr>
            <p:ph type="subTitle" idx="5"/>
          </p:nvPr>
        </p:nvSpPr>
        <p:spPr>
          <a:xfrm>
            <a:off x="333925" y="205550"/>
            <a:ext cx="13533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TITLE_AND_BODY_1_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marL="1371600" lvl="2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marL="1828800" lvl="3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marL="2286000" lvl="4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marL="2743200" lvl="5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marL="3200400" lvl="6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marL="3657600" lvl="7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marL="4114800" lvl="8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eractive pop-up right, long text">
  <p:cSld name="ONE_COLUMN_TEXT_1_1"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1"/>
          <p:cNvSpPr/>
          <p:nvPr/>
        </p:nvSpPr>
        <p:spPr>
          <a:xfrm>
            <a:off x="3253825" y="1202325"/>
            <a:ext cx="5453100" cy="904500"/>
          </a:xfrm>
          <a:prstGeom prst="snip1Rect">
            <a:avLst>
              <a:gd name="adj" fmla="val 35019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228" name="Google Shape;228;p31"/>
          <p:cNvSpPr txBox="1">
            <a:spLocks noGrp="1"/>
          </p:cNvSpPr>
          <p:nvPr>
            <p:ph type="subTitle" idx="1"/>
          </p:nvPr>
        </p:nvSpPr>
        <p:spPr>
          <a:xfrm>
            <a:off x="3253950" y="1202200"/>
            <a:ext cx="5136900" cy="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9pPr>
          </a:lstStyle>
          <a:p>
            <a:endParaRPr/>
          </a:p>
        </p:txBody>
      </p:sp>
      <p:sp>
        <p:nvSpPr>
          <p:cNvPr id="229" name="Google Shape;229;p31"/>
          <p:cNvSpPr>
            <a:spLocks noGrp="1"/>
          </p:cNvSpPr>
          <p:nvPr>
            <p:ph type="pic" idx="2"/>
          </p:nvPr>
        </p:nvSpPr>
        <p:spPr>
          <a:xfrm>
            <a:off x="434125" y="2147825"/>
            <a:ext cx="8275200" cy="2679300"/>
          </a:xfrm>
          <a:prstGeom prst="snip1Rect">
            <a:avLst>
              <a:gd name="adj" fmla="val 29467"/>
            </a:avLst>
          </a:prstGeom>
          <a:noFill/>
          <a:ln>
            <a:noFill/>
          </a:ln>
        </p:spPr>
      </p:sp>
      <p:sp>
        <p:nvSpPr>
          <p:cNvPr id="230" name="Google Shape;230;p31"/>
          <p:cNvSpPr txBox="1">
            <a:spLocks noGrp="1"/>
          </p:cNvSpPr>
          <p:nvPr>
            <p:ph type="body" idx="3"/>
          </p:nvPr>
        </p:nvSpPr>
        <p:spPr>
          <a:xfrm>
            <a:off x="3253950" y="1460325"/>
            <a:ext cx="5453100" cy="6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31" name="Google Shape;231;p31"/>
          <p:cNvSpPr txBox="1">
            <a:spLocks noGrp="1"/>
          </p:cNvSpPr>
          <p:nvPr>
            <p:ph type="sldNum" idx="12"/>
          </p:nvPr>
        </p:nvSpPr>
        <p:spPr>
          <a:xfrm>
            <a:off x="8260675" y="205550"/>
            <a:ext cx="5487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2" name="Google Shape;232;p31"/>
          <p:cNvSpPr txBox="1">
            <a:spLocks noGrp="1"/>
          </p:cNvSpPr>
          <p:nvPr>
            <p:ph type="title"/>
          </p:nvPr>
        </p:nvSpPr>
        <p:spPr>
          <a:xfrm>
            <a:off x="333925" y="587150"/>
            <a:ext cx="847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31"/>
          <p:cNvSpPr txBox="1">
            <a:spLocks noGrp="1"/>
          </p:cNvSpPr>
          <p:nvPr>
            <p:ph type="subTitle" idx="4"/>
          </p:nvPr>
        </p:nvSpPr>
        <p:spPr>
          <a:xfrm>
            <a:off x="1716575" y="205550"/>
            <a:ext cx="28554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  <p:sp>
        <p:nvSpPr>
          <p:cNvPr id="234" name="Google Shape;234;p31"/>
          <p:cNvSpPr txBox="1">
            <a:spLocks noGrp="1"/>
          </p:cNvSpPr>
          <p:nvPr>
            <p:ph type="subTitle" idx="5"/>
          </p:nvPr>
        </p:nvSpPr>
        <p:spPr>
          <a:xfrm>
            <a:off x="333925" y="205550"/>
            <a:ext cx="13533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  <p:sp>
        <p:nvSpPr>
          <p:cNvPr id="235" name="Google Shape;235;p31"/>
          <p:cNvSpPr/>
          <p:nvPr/>
        </p:nvSpPr>
        <p:spPr>
          <a:xfrm rot="-6523">
            <a:off x="8390811" y="1202508"/>
            <a:ext cx="316201" cy="318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rPr>
              <a:t> </a:t>
            </a:r>
            <a:endParaRPr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">
  <p:cSld name="CUSTOM"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oogle Shape;237;p32"/>
          <p:cNvGrpSpPr/>
          <p:nvPr/>
        </p:nvGrpSpPr>
        <p:grpSpPr>
          <a:xfrm>
            <a:off x="0" y="-444900"/>
            <a:ext cx="9144000" cy="5588500"/>
            <a:chOff x="0" y="-444900"/>
            <a:chExt cx="9144000" cy="5588500"/>
          </a:xfrm>
        </p:grpSpPr>
        <p:grpSp>
          <p:nvGrpSpPr>
            <p:cNvPr id="238" name="Google Shape;238;p32"/>
            <p:cNvGrpSpPr/>
            <p:nvPr/>
          </p:nvGrpSpPr>
          <p:grpSpPr>
            <a:xfrm>
              <a:off x="0" y="100"/>
              <a:ext cx="9144000" cy="5143500"/>
              <a:chOff x="0" y="100"/>
              <a:chExt cx="9144000" cy="5143500"/>
            </a:xfrm>
          </p:grpSpPr>
          <p:sp>
            <p:nvSpPr>
              <p:cNvPr id="239" name="Google Shape;239;p32"/>
              <p:cNvSpPr/>
              <p:nvPr/>
            </p:nvSpPr>
            <p:spPr>
              <a:xfrm>
                <a:off x="0" y="100"/>
                <a:ext cx="9144000" cy="5143500"/>
              </a:xfrm>
              <a:prstGeom prst="snip1Rect">
                <a:avLst>
                  <a:gd name="adj" fmla="val 40868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  <a:latin typeface="Inter Tight"/>
                  <a:ea typeface="Inter Tight"/>
                  <a:cs typeface="Inter Tight"/>
                  <a:sym typeface="Inter Tight"/>
                </a:endParaRPr>
              </a:p>
            </p:txBody>
          </p:sp>
          <p:sp>
            <p:nvSpPr>
              <p:cNvPr id="240" name="Google Shape;240;p32"/>
              <p:cNvSpPr/>
              <p:nvPr/>
            </p:nvSpPr>
            <p:spPr>
              <a:xfrm rot="10800000">
                <a:off x="7036475" y="1219850"/>
                <a:ext cx="2107500" cy="18615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  <a:latin typeface="Inter Tight"/>
                  <a:ea typeface="Inter Tight"/>
                  <a:cs typeface="Inter Tight"/>
                  <a:sym typeface="Inter Tight"/>
                </a:endParaRPr>
              </a:p>
            </p:txBody>
          </p:sp>
        </p:grpSp>
        <p:sp>
          <p:nvSpPr>
            <p:cNvPr id="241" name="Google Shape;241;p32"/>
            <p:cNvSpPr/>
            <p:nvPr/>
          </p:nvSpPr>
          <p:spPr>
            <a:xfrm rot="4500068" flipH="1">
              <a:off x="7230762" y="-248045"/>
              <a:ext cx="1723726" cy="1714991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2"/>
                  </a:solidFill>
                  <a:latin typeface="Inter Tight SemiBold"/>
                  <a:ea typeface="Inter Tight SemiBold"/>
                  <a:cs typeface="Inter Tight SemiBold"/>
                  <a:sym typeface="Inter Tight SemiBold"/>
                </a:rPr>
                <a:t> </a:t>
              </a:r>
              <a:endParaRPr>
                <a:solidFill>
                  <a:schemeClr val="lt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endParaRPr>
            </a:p>
          </p:txBody>
        </p:sp>
      </p:grpSp>
      <p:sp>
        <p:nvSpPr>
          <p:cNvPr id="242" name="Google Shape;242;p32"/>
          <p:cNvSpPr txBox="1">
            <a:spLocks noGrp="1"/>
          </p:cNvSpPr>
          <p:nvPr>
            <p:ph type="sldNum" idx="12"/>
          </p:nvPr>
        </p:nvSpPr>
        <p:spPr>
          <a:xfrm>
            <a:off x="8260675" y="205550"/>
            <a:ext cx="5487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3" name="Google Shape;243;p32"/>
          <p:cNvSpPr txBox="1">
            <a:spLocks noGrp="1"/>
          </p:cNvSpPr>
          <p:nvPr>
            <p:ph type="title"/>
          </p:nvPr>
        </p:nvSpPr>
        <p:spPr>
          <a:xfrm>
            <a:off x="2479675" y="1637413"/>
            <a:ext cx="4184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44" name="Google Shape;244;p32"/>
          <p:cNvSpPr txBox="1">
            <a:spLocks noGrp="1"/>
          </p:cNvSpPr>
          <p:nvPr>
            <p:ph type="body" idx="1"/>
          </p:nvPr>
        </p:nvSpPr>
        <p:spPr>
          <a:xfrm>
            <a:off x="2479675" y="2291377"/>
            <a:ext cx="4184700" cy="228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1pPr>
            <a:lvl2pPr marL="914400" lvl="1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2pPr>
            <a:lvl3pPr marL="1371600" lvl="2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3pPr>
            <a:lvl4pPr marL="1828800" lvl="3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4pPr>
            <a:lvl5pPr marL="2286000" lvl="4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5pPr>
            <a:lvl6pPr marL="2743200" lvl="5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6pPr>
            <a:lvl7pPr marL="3200400" lvl="6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7pPr>
            <a:lvl8pPr marL="3657600" lvl="7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8pPr>
            <a:lvl9pPr marL="4114800" lvl="8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45" name="Google Shape;245;p32"/>
          <p:cNvSpPr txBox="1">
            <a:spLocks noGrp="1"/>
          </p:cNvSpPr>
          <p:nvPr>
            <p:ph type="subTitle" idx="2"/>
          </p:nvPr>
        </p:nvSpPr>
        <p:spPr>
          <a:xfrm>
            <a:off x="1716575" y="205550"/>
            <a:ext cx="28554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  <p:sp>
        <p:nvSpPr>
          <p:cNvPr id="246" name="Google Shape;246;p32"/>
          <p:cNvSpPr txBox="1">
            <a:spLocks noGrp="1"/>
          </p:cNvSpPr>
          <p:nvPr>
            <p:ph type="subTitle" idx="3"/>
          </p:nvPr>
        </p:nvSpPr>
        <p:spPr>
          <a:xfrm>
            <a:off x="333925" y="205550"/>
            <a:ext cx="13533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 and image 2">
  <p:cSld name="MAIN_POINT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3"/>
          <p:cNvSpPr>
            <a:spLocks noGrp="1"/>
          </p:cNvSpPr>
          <p:nvPr>
            <p:ph type="pic" idx="2"/>
          </p:nvPr>
        </p:nvSpPr>
        <p:spPr>
          <a:xfrm rot="300107">
            <a:off x="4903200" y="846465"/>
            <a:ext cx="3950142" cy="3456249"/>
          </a:xfrm>
          <a:prstGeom prst="snip1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249" name="Google Shape;249;p33"/>
          <p:cNvSpPr txBox="1">
            <a:spLocks noGrp="1"/>
          </p:cNvSpPr>
          <p:nvPr>
            <p:ph type="sldNum" idx="12"/>
          </p:nvPr>
        </p:nvSpPr>
        <p:spPr>
          <a:xfrm>
            <a:off x="8260675" y="205550"/>
            <a:ext cx="5487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0" name="Google Shape;250;p33"/>
          <p:cNvSpPr txBox="1">
            <a:spLocks noGrp="1"/>
          </p:cNvSpPr>
          <p:nvPr>
            <p:ph type="title"/>
          </p:nvPr>
        </p:nvSpPr>
        <p:spPr>
          <a:xfrm>
            <a:off x="333925" y="1249533"/>
            <a:ext cx="3662100" cy="96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1" name="Google Shape;251;p33"/>
          <p:cNvSpPr txBox="1">
            <a:spLocks noGrp="1"/>
          </p:cNvSpPr>
          <p:nvPr>
            <p:ph type="body" idx="1"/>
          </p:nvPr>
        </p:nvSpPr>
        <p:spPr>
          <a:xfrm>
            <a:off x="333925" y="2291390"/>
            <a:ext cx="36621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marL="1371600" lvl="2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marL="1828800" lvl="3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marL="2286000" lvl="4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marL="2743200" lvl="5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marL="3200400" lvl="6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marL="3657600" lvl="7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marL="4114800" lvl="8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>
            <a:endParaRPr/>
          </a:p>
        </p:txBody>
      </p:sp>
      <p:sp>
        <p:nvSpPr>
          <p:cNvPr id="252" name="Google Shape;252;p33"/>
          <p:cNvSpPr txBox="1">
            <a:spLocks noGrp="1"/>
          </p:cNvSpPr>
          <p:nvPr>
            <p:ph type="subTitle" idx="3"/>
          </p:nvPr>
        </p:nvSpPr>
        <p:spPr>
          <a:xfrm>
            <a:off x="1716575" y="205550"/>
            <a:ext cx="28554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  <p:sp>
        <p:nvSpPr>
          <p:cNvPr id="253" name="Google Shape;253;p33"/>
          <p:cNvSpPr txBox="1">
            <a:spLocks noGrp="1"/>
          </p:cNvSpPr>
          <p:nvPr>
            <p:ph type="subTitle" idx="4"/>
          </p:nvPr>
        </p:nvSpPr>
        <p:spPr>
          <a:xfrm>
            <a:off x="333925" y="205550"/>
            <a:ext cx="13533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 and image 3">
  <p:cSld name="MAIN_POINT_1"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4"/>
          <p:cNvSpPr>
            <a:spLocks noGrp="1"/>
          </p:cNvSpPr>
          <p:nvPr>
            <p:ph type="pic" idx="2"/>
          </p:nvPr>
        </p:nvSpPr>
        <p:spPr>
          <a:xfrm rot="-300067">
            <a:off x="550589" y="883785"/>
            <a:ext cx="3630622" cy="3658027"/>
          </a:xfrm>
          <a:prstGeom prst="snip1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256" name="Google Shape;256;p34"/>
          <p:cNvSpPr txBox="1">
            <a:spLocks noGrp="1"/>
          </p:cNvSpPr>
          <p:nvPr>
            <p:ph type="sldNum" idx="12"/>
          </p:nvPr>
        </p:nvSpPr>
        <p:spPr>
          <a:xfrm>
            <a:off x="8318025" y="20555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7" name="Google Shape;257;p34"/>
          <p:cNvSpPr txBox="1">
            <a:spLocks noGrp="1"/>
          </p:cNvSpPr>
          <p:nvPr>
            <p:ph type="title"/>
          </p:nvPr>
        </p:nvSpPr>
        <p:spPr>
          <a:xfrm>
            <a:off x="5204625" y="1249533"/>
            <a:ext cx="3662100" cy="96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8" name="Google Shape;258;p34"/>
          <p:cNvSpPr txBox="1">
            <a:spLocks noGrp="1"/>
          </p:cNvSpPr>
          <p:nvPr>
            <p:ph type="body" idx="1"/>
          </p:nvPr>
        </p:nvSpPr>
        <p:spPr>
          <a:xfrm>
            <a:off x="5204625" y="2291390"/>
            <a:ext cx="36621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marL="1371600" lvl="2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marL="1828800" lvl="3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marL="2286000" lvl="4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marL="2743200" lvl="5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marL="3200400" lvl="6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marL="3657600" lvl="7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marL="4114800" lvl="8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>
            <a:endParaRPr/>
          </a:p>
        </p:txBody>
      </p:sp>
      <p:sp>
        <p:nvSpPr>
          <p:cNvPr id="259" name="Google Shape;259;p34"/>
          <p:cNvSpPr txBox="1">
            <a:spLocks noGrp="1"/>
          </p:cNvSpPr>
          <p:nvPr>
            <p:ph type="subTitle" idx="3"/>
          </p:nvPr>
        </p:nvSpPr>
        <p:spPr>
          <a:xfrm>
            <a:off x="1716575" y="205550"/>
            <a:ext cx="28554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  <p:sp>
        <p:nvSpPr>
          <p:cNvPr id="260" name="Google Shape;260;p34"/>
          <p:cNvSpPr txBox="1">
            <a:spLocks noGrp="1"/>
          </p:cNvSpPr>
          <p:nvPr>
            <p:ph type="subTitle" idx="4"/>
          </p:nvPr>
        </p:nvSpPr>
        <p:spPr>
          <a:xfrm>
            <a:off x="333925" y="205550"/>
            <a:ext cx="13533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s and descriptions">
  <p:cSld name="SECTION_TITLE_AND_DESCRIPTION"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5"/>
          <p:cNvSpPr>
            <a:spLocks noGrp="1"/>
          </p:cNvSpPr>
          <p:nvPr>
            <p:ph type="pic" idx="2"/>
          </p:nvPr>
        </p:nvSpPr>
        <p:spPr>
          <a:xfrm>
            <a:off x="3544863" y="1543050"/>
            <a:ext cx="2057400" cy="2057400"/>
          </a:xfrm>
          <a:prstGeom prst="snip1Rect">
            <a:avLst>
              <a:gd name="adj" fmla="val 24426"/>
            </a:avLst>
          </a:prstGeom>
          <a:noFill/>
          <a:ln>
            <a:noFill/>
          </a:ln>
        </p:spPr>
      </p:sp>
      <p:sp>
        <p:nvSpPr>
          <p:cNvPr id="263" name="Google Shape;263;p35"/>
          <p:cNvSpPr>
            <a:spLocks noGrp="1"/>
          </p:cNvSpPr>
          <p:nvPr>
            <p:ph type="pic" idx="3"/>
          </p:nvPr>
        </p:nvSpPr>
        <p:spPr>
          <a:xfrm>
            <a:off x="6658538" y="1543050"/>
            <a:ext cx="2057400" cy="2057400"/>
          </a:xfrm>
          <a:prstGeom prst="snip1Rect">
            <a:avLst>
              <a:gd name="adj" fmla="val 24426"/>
            </a:avLst>
          </a:prstGeom>
          <a:noFill/>
          <a:ln>
            <a:noFill/>
          </a:ln>
        </p:spPr>
      </p:sp>
      <p:sp>
        <p:nvSpPr>
          <p:cNvPr id="264" name="Google Shape;264;p35"/>
          <p:cNvSpPr>
            <a:spLocks noGrp="1"/>
          </p:cNvSpPr>
          <p:nvPr>
            <p:ph type="pic" idx="4"/>
          </p:nvPr>
        </p:nvSpPr>
        <p:spPr>
          <a:xfrm>
            <a:off x="431200" y="1543050"/>
            <a:ext cx="2057400" cy="2057400"/>
          </a:xfrm>
          <a:prstGeom prst="snip1Rect">
            <a:avLst>
              <a:gd name="adj" fmla="val 24426"/>
            </a:avLst>
          </a:prstGeom>
          <a:noFill/>
          <a:ln>
            <a:noFill/>
          </a:ln>
        </p:spPr>
      </p:sp>
      <p:sp>
        <p:nvSpPr>
          <p:cNvPr id="265" name="Google Shape;265;p35"/>
          <p:cNvSpPr txBox="1">
            <a:spLocks noGrp="1"/>
          </p:cNvSpPr>
          <p:nvPr>
            <p:ph type="sldNum" idx="12"/>
          </p:nvPr>
        </p:nvSpPr>
        <p:spPr>
          <a:xfrm>
            <a:off x="8260675" y="205550"/>
            <a:ext cx="5487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6" name="Google Shape;266;p35"/>
          <p:cNvSpPr txBox="1">
            <a:spLocks noGrp="1"/>
          </p:cNvSpPr>
          <p:nvPr>
            <p:ph type="title"/>
          </p:nvPr>
        </p:nvSpPr>
        <p:spPr>
          <a:xfrm>
            <a:off x="333925" y="587150"/>
            <a:ext cx="847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7" name="Google Shape;267;p35"/>
          <p:cNvSpPr txBox="1">
            <a:spLocks noGrp="1"/>
          </p:cNvSpPr>
          <p:nvPr>
            <p:ph type="subTitle" idx="1"/>
          </p:nvPr>
        </p:nvSpPr>
        <p:spPr>
          <a:xfrm>
            <a:off x="381100" y="3676650"/>
            <a:ext cx="2107500" cy="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9pPr>
          </a:lstStyle>
          <a:p>
            <a:endParaRPr/>
          </a:p>
        </p:txBody>
      </p:sp>
      <p:sp>
        <p:nvSpPr>
          <p:cNvPr id="268" name="Google Shape;268;p35"/>
          <p:cNvSpPr txBox="1">
            <a:spLocks noGrp="1"/>
          </p:cNvSpPr>
          <p:nvPr>
            <p:ph type="subTitle" idx="5"/>
          </p:nvPr>
        </p:nvSpPr>
        <p:spPr>
          <a:xfrm>
            <a:off x="3494775" y="3676650"/>
            <a:ext cx="2107500" cy="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9pPr>
          </a:lstStyle>
          <a:p>
            <a:endParaRPr/>
          </a:p>
        </p:txBody>
      </p:sp>
      <p:sp>
        <p:nvSpPr>
          <p:cNvPr id="269" name="Google Shape;269;p35"/>
          <p:cNvSpPr txBox="1">
            <a:spLocks noGrp="1"/>
          </p:cNvSpPr>
          <p:nvPr>
            <p:ph type="subTitle" idx="6"/>
          </p:nvPr>
        </p:nvSpPr>
        <p:spPr>
          <a:xfrm>
            <a:off x="6608438" y="3676650"/>
            <a:ext cx="2107500" cy="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9pPr>
          </a:lstStyle>
          <a:p>
            <a:endParaRPr/>
          </a:p>
        </p:txBody>
      </p:sp>
      <p:sp>
        <p:nvSpPr>
          <p:cNvPr id="270" name="Google Shape;270;p35"/>
          <p:cNvSpPr txBox="1">
            <a:spLocks noGrp="1"/>
          </p:cNvSpPr>
          <p:nvPr>
            <p:ph type="subTitle" idx="7"/>
          </p:nvPr>
        </p:nvSpPr>
        <p:spPr>
          <a:xfrm>
            <a:off x="1716575" y="205550"/>
            <a:ext cx="28554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  <p:sp>
        <p:nvSpPr>
          <p:cNvPr id="271" name="Google Shape;271;p35"/>
          <p:cNvSpPr txBox="1">
            <a:spLocks noGrp="1"/>
          </p:cNvSpPr>
          <p:nvPr>
            <p:ph type="subTitle" idx="8"/>
          </p:nvPr>
        </p:nvSpPr>
        <p:spPr>
          <a:xfrm>
            <a:off x="333925" y="205550"/>
            <a:ext cx="13533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two column bullet points">
  <p:cSld name="CAPTION_ONLY"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3" name="Google Shape;273;p36"/>
          <p:cNvGrpSpPr/>
          <p:nvPr/>
        </p:nvGrpSpPr>
        <p:grpSpPr>
          <a:xfrm>
            <a:off x="0" y="-444900"/>
            <a:ext cx="9144000" cy="5588500"/>
            <a:chOff x="0" y="-444900"/>
            <a:chExt cx="9144000" cy="5588500"/>
          </a:xfrm>
        </p:grpSpPr>
        <p:grpSp>
          <p:nvGrpSpPr>
            <p:cNvPr id="274" name="Google Shape;274;p36"/>
            <p:cNvGrpSpPr/>
            <p:nvPr/>
          </p:nvGrpSpPr>
          <p:grpSpPr>
            <a:xfrm>
              <a:off x="0" y="100"/>
              <a:ext cx="9144000" cy="5143500"/>
              <a:chOff x="0" y="100"/>
              <a:chExt cx="9144000" cy="5143500"/>
            </a:xfrm>
          </p:grpSpPr>
          <p:sp>
            <p:nvSpPr>
              <p:cNvPr id="275" name="Google Shape;275;p36"/>
              <p:cNvSpPr/>
              <p:nvPr/>
            </p:nvSpPr>
            <p:spPr>
              <a:xfrm>
                <a:off x="0" y="100"/>
                <a:ext cx="9144000" cy="5143500"/>
              </a:xfrm>
              <a:prstGeom prst="snip1Rect">
                <a:avLst>
                  <a:gd name="adj" fmla="val 40868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2"/>
                  </a:solidFill>
                  <a:latin typeface="Inter Tight"/>
                  <a:ea typeface="Inter Tight"/>
                  <a:cs typeface="Inter Tight"/>
                  <a:sym typeface="Inter Tight"/>
                </a:endParaRPr>
              </a:p>
            </p:txBody>
          </p:sp>
          <p:sp>
            <p:nvSpPr>
              <p:cNvPr id="276" name="Google Shape;276;p36"/>
              <p:cNvSpPr/>
              <p:nvPr/>
            </p:nvSpPr>
            <p:spPr>
              <a:xfrm rot="10800000">
                <a:off x="7036475" y="1219850"/>
                <a:ext cx="2107500" cy="18615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2"/>
                  </a:solidFill>
                  <a:latin typeface="Inter Tight"/>
                  <a:ea typeface="Inter Tight"/>
                  <a:cs typeface="Inter Tight"/>
                  <a:sym typeface="Inter Tight"/>
                </a:endParaRPr>
              </a:p>
            </p:txBody>
          </p:sp>
        </p:grpSp>
        <p:sp>
          <p:nvSpPr>
            <p:cNvPr id="277" name="Google Shape;277;p36"/>
            <p:cNvSpPr/>
            <p:nvPr/>
          </p:nvSpPr>
          <p:spPr>
            <a:xfrm rot="4500068" flipH="1">
              <a:off x="7230762" y="-248045"/>
              <a:ext cx="1723726" cy="1714991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2"/>
                  </a:solidFill>
                  <a:latin typeface="Inter Tight SemiBold"/>
                  <a:ea typeface="Inter Tight SemiBold"/>
                  <a:cs typeface="Inter Tight SemiBold"/>
                  <a:sym typeface="Inter Tight SemiBold"/>
                </a:rPr>
                <a:t> </a:t>
              </a:r>
              <a:endParaRPr>
                <a:solidFill>
                  <a:schemeClr val="lt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endParaRPr>
            </a:p>
          </p:txBody>
        </p:sp>
      </p:grpSp>
      <p:sp>
        <p:nvSpPr>
          <p:cNvPr id="278" name="Google Shape;278;p36"/>
          <p:cNvSpPr txBox="1">
            <a:spLocks noGrp="1"/>
          </p:cNvSpPr>
          <p:nvPr>
            <p:ph type="sldNum" idx="12"/>
          </p:nvPr>
        </p:nvSpPr>
        <p:spPr>
          <a:xfrm>
            <a:off x="8260675" y="205550"/>
            <a:ext cx="5487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9" name="Google Shape;279;p36"/>
          <p:cNvSpPr txBox="1">
            <a:spLocks noGrp="1"/>
          </p:cNvSpPr>
          <p:nvPr>
            <p:ph type="title"/>
          </p:nvPr>
        </p:nvSpPr>
        <p:spPr>
          <a:xfrm>
            <a:off x="333925" y="1249513"/>
            <a:ext cx="3662100" cy="96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80" name="Google Shape;280;p36"/>
          <p:cNvSpPr txBox="1">
            <a:spLocks noGrp="1"/>
          </p:cNvSpPr>
          <p:nvPr>
            <p:ph type="body" idx="1"/>
          </p:nvPr>
        </p:nvSpPr>
        <p:spPr>
          <a:xfrm>
            <a:off x="333925" y="2291377"/>
            <a:ext cx="3662100" cy="20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1pPr>
            <a:lvl2pPr marL="914400" lvl="1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2pPr>
            <a:lvl3pPr marL="1371600" lvl="2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3pPr>
            <a:lvl4pPr marL="1828800" lvl="3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4pPr>
            <a:lvl5pPr marL="2286000" lvl="4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5pPr>
            <a:lvl6pPr marL="2743200" lvl="5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6pPr>
            <a:lvl7pPr marL="3200400" lvl="6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7pPr>
            <a:lvl8pPr marL="3657600" lvl="7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8pPr>
            <a:lvl9pPr marL="4114800" lvl="8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81" name="Google Shape;281;p36"/>
          <p:cNvSpPr txBox="1">
            <a:spLocks noGrp="1"/>
          </p:cNvSpPr>
          <p:nvPr>
            <p:ph type="body" idx="2"/>
          </p:nvPr>
        </p:nvSpPr>
        <p:spPr>
          <a:xfrm>
            <a:off x="4595076" y="2291377"/>
            <a:ext cx="3662100" cy="20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1pPr>
            <a:lvl2pPr marL="914400" lvl="1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2pPr>
            <a:lvl3pPr marL="1371600" lvl="2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3pPr>
            <a:lvl4pPr marL="1828800" lvl="3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4pPr>
            <a:lvl5pPr marL="2286000" lvl="4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5pPr>
            <a:lvl6pPr marL="2743200" lvl="5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6pPr>
            <a:lvl7pPr marL="3200400" lvl="6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7pPr>
            <a:lvl8pPr marL="3657600" lvl="7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8pPr>
            <a:lvl9pPr marL="4114800" lvl="8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82" name="Google Shape;282;p36"/>
          <p:cNvSpPr txBox="1">
            <a:spLocks noGrp="1"/>
          </p:cNvSpPr>
          <p:nvPr>
            <p:ph type="subTitle" idx="3"/>
          </p:nvPr>
        </p:nvSpPr>
        <p:spPr>
          <a:xfrm>
            <a:off x="1716575" y="205550"/>
            <a:ext cx="28554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  <p:sp>
        <p:nvSpPr>
          <p:cNvPr id="283" name="Google Shape;283;p36"/>
          <p:cNvSpPr txBox="1">
            <a:spLocks noGrp="1"/>
          </p:cNvSpPr>
          <p:nvPr>
            <p:ph type="subTitle" idx="4"/>
          </p:nvPr>
        </p:nvSpPr>
        <p:spPr>
          <a:xfrm>
            <a:off x="333925" y="205550"/>
            <a:ext cx="13533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eck for understanding">
  <p:cSld name="CAPTION_ONLY_1"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oogle Shape;285;p37"/>
          <p:cNvGrpSpPr/>
          <p:nvPr/>
        </p:nvGrpSpPr>
        <p:grpSpPr>
          <a:xfrm>
            <a:off x="0" y="-444900"/>
            <a:ext cx="9144000" cy="5588500"/>
            <a:chOff x="0" y="-444900"/>
            <a:chExt cx="9144000" cy="5588500"/>
          </a:xfrm>
        </p:grpSpPr>
        <p:sp>
          <p:nvSpPr>
            <p:cNvPr id="286" name="Google Shape;286;p37"/>
            <p:cNvSpPr/>
            <p:nvPr/>
          </p:nvSpPr>
          <p:spPr>
            <a:xfrm>
              <a:off x="0" y="100"/>
              <a:ext cx="9144000" cy="5143500"/>
            </a:xfrm>
            <a:prstGeom prst="snip1Rect">
              <a:avLst>
                <a:gd name="adj" fmla="val 40868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  <a:latin typeface="Inter Tight"/>
                <a:ea typeface="Inter Tight"/>
                <a:cs typeface="Inter Tight"/>
                <a:sym typeface="Inter Tight"/>
              </a:endParaRPr>
            </a:p>
          </p:txBody>
        </p:sp>
        <p:sp>
          <p:nvSpPr>
            <p:cNvPr id="287" name="Google Shape;287;p37"/>
            <p:cNvSpPr/>
            <p:nvPr/>
          </p:nvSpPr>
          <p:spPr>
            <a:xfrm rot="10800000">
              <a:off x="7036475" y="1219850"/>
              <a:ext cx="2107500" cy="1861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  <a:latin typeface="Inter Tight"/>
                <a:ea typeface="Inter Tight"/>
                <a:cs typeface="Inter Tight"/>
                <a:sym typeface="Inter Tight"/>
              </a:endParaRPr>
            </a:p>
          </p:txBody>
        </p:sp>
        <p:sp>
          <p:nvSpPr>
            <p:cNvPr id="288" name="Google Shape;288;p37"/>
            <p:cNvSpPr/>
            <p:nvPr/>
          </p:nvSpPr>
          <p:spPr>
            <a:xfrm rot="4500068" flipH="1">
              <a:off x="7230762" y="-248045"/>
              <a:ext cx="1723726" cy="1714991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2"/>
                  </a:solidFill>
                  <a:latin typeface="Inter Tight SemiBold"/>
                  <a:ea typeface="Inter Tight SemiBold"/>
                  <a:cs typeface="Inter Tight SemiBold"/>
                  <a:sym typeface="Inter Tight SemiBold"/>
                </a:rPr>
                <a:t> </a:t>
              </a:r>
              <a:endParaRPr>
                <a:solidFill>
                  <a:schemeClr val="lt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endParaRPr>
            </a:p>
          </p:txBody>
        </p:sp>
      </p:grpSp>
      <p:sp>
        <p:nvSpPr>
          <p:cNvPr id="289" name="Google Shape;289;p37"/>
          <p:cNvSpPr txBox="1">
            <a:spLocks noGrp="1"/>
          </p:cNvSpPr>
          <p:nvPr>
            <p:ph type="body" idx="1"/>
          </p:nvPr>
        </p:nvSpPr>
        <p:spPr>
          <a:xfrm>
            <a:off x="333925" y="3630575"/>
            <a:ext cx="6790800" cy="4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1pPr>
            <a:lvl2pPr marL="914400" lvl="1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2pPr>
            <a:lvl3pPr marL="1371600" lvl="2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3pPr>
            <a:lvl4pPr marL="1828800" lvl="3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4pPr>
            <a:lvl5pPr marL="2286000" lvl="4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5pPr>
            <a:lvl6pPr marL="2743200" lvl="5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6pPr>
            <a:lvl7pPr marL="3200400" lvl="6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7pPr>
            <a:lvl8pPr marL="3657600" lvl="7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8pPr>
            <a:lvl9pPr marL="4114800" lvl="8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0" name="Google Shape;290;p37"/>
          <p:cNvSpPr txBox="1">
            <a:spLocks noGrp="1"/>
          </p:cNvSpPr>
          <p:nvPr>
            <p:ph type="sldNum" idx="12"/>
          </p:nvPr>
        </p:nvSpPr>
        <p:spPr>
          <a:xfrm>
            <a:off x="8260675" y="205550"/>
            <a:ext cx="5487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1" name="Google Shape;291;p37"/>
          <p:cNvSpPr txBox="1">
            <a:spLocks noGrp="1"/>
          </p:cNvSpPr>
          <p:nvPr>
            <p:ph type="title"/>
          </p:nvPr>
        </p:nvSpPr>
        <p:spPr>
          <a:xfrm>
            <a:off x="333925" y="1249513"/>
            <a:ext cx="3662100" cy="96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2" name="Google Shape;292;p37"/>
          <p:cNvSpPr txBox="1">
            <a:spLocks noGrp="1"/>
          </p:cNvSpPr>
          <p:nvPr>
            <p:ph type="subTitle" idx="2"/>
          </p:nvPr>
        </p:nvSpPr>
        <p:spPr>
          <a:xfrm>
            <a:off x="1716575" y="205550"/>
            <a:ext cx="28554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  <p:sp>
        <p:nvSpPr>
          <p:cNvPr id="293" name="Google Shape;293;p37"/>
          <p:cNvSpPr txBox="1">
            <a:spLocks noGrp="1"/>
          </p:cNvSpPr>
          <p:nvPr>
            <p:ph type="subTitle" idx="3"/>
          </p:nvPr>
        </p:nvSpPr>
        <p:spPr>
          <a:xfrm>
            <a:off x="333925" y="205550"/>
            <a:ext cx="13533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  <p:sp>
        <p:nvSpPr>
          <p:cNvPr id="294" name="Google Shape;294;p37"/>
          <p:cNvSpPr txBox="1">
            <a:spLocks noGrp="1"/>
          </p:cNvSpPr>
          <p:nvPr>
            <p:ph type="body" idx="4"/>
          </p:nvPr>
        </p:nvSpPr>
        <p:spPr>
          <a:xfrm>
            <a:off x="333925" y="3184176"/>
            <a:ext cx="6790800" cy="4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1pPr>
            <a:lvl2pPr marL="914400" lvl="1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2pPr>
            <a:lvl3pPr marL="1371600" lvl="2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3pPr>
            <a:lvl4pPr marL="1828800" lvl="3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4pPr>
            <a:lvl5pPr marL="2286000" lvl="4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5pPr>
            <a:lvl6pPr marL="2743200" lvl="5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6pPr>
            <a:lvl7pPr marL="3200400" lvl="6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7pPr>
            <a:lvl8pPr marL="3657600" lvl="7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8pPr>
            <a:lvl9pPr marL="4114800" lvl="8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5" name="Google Shape;295;p37"/>
          <p:cNvSpPr txBox="1">
            <a:spLocks noGrp="1"/>
          </p:cNvSpPr>
          <p:nvPr>
            <p:ph type="body" idx="5"/>
          </p:nvPr>
        </p:nvSpPr>
        <p:spPr>
          <a:xfrm>
            <a:off x="333925" y="2737776"/>
            <a:ext cx="6790800" cy="4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1pPr>
            <a:lvl2pPr marL="914400" lvl="1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2pPr>
            <a:lvl3pPr marL="1371600" lvl="2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3pPr>
            <a:lvl4pPr marL="1828800" lvl="3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4pPr>
            <a:lvl5pPr marL="2286000" lvl="4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5pPr>
            <a:lvl6pPr marL="2743200" lvl="5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6pPr>
            <a:lvl7pPr marL="3200400" lvl="6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7pPr>
            <a:lvl8pPr marL="3657600" lvl="7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8pPr>
            <a:lvl9pPr marL="4114800" lvl="8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6" name="Google Shape;296;p37"/>
          <p:cNvSpPr txBox="1">
            <a:spLocks noGrp="1"/>
          </p:cNvSpPr>
          <p:nvPr>
            <p:ph type="body" idx="6"/>
          </p:nvPr>
        </p:nvSpPr>
        <p:spPr>
          <a:xfrm>
            <a:off x="333925" y="2291377"/>
            <a:ext cx="6790800" cy="4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1pPr>
            <a:lvl2pPr marL="914400" lvl="1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2pPr>
            <a:lvl3pPr marL="1371600" lvl="2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3pPr>
            <a:lvl4pPr marL="1828800" lvl="3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4pPr>
            <a:lvl5pPr marL="2286000" lvl="4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5pPr>
            <a:lvl6pPr marL="2743200" lvl="5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6pPr>
            <a:lvl7pPr marL="3200400" lvl="6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7pPr>
            <a:lvl8pPr marL="3657600" lvl="7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8pPr>
            <a:lvl9pPr marL="4114800" lvl="8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ype">
  <p:cSld name="BIG_NUMBER"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8"/>
          <p:cNvSpPr txBox="1">
            <a:spLocks noGrp="1"/>
          </p:cNvSpPr>
          <p:nvPr>
            <p:ph type="sldNum" idx="12"/>
          </p:nvPr>
        </p:nvSpPr>
        <p:spPr>
          <a:xfrm>
            <a:off x="8260675" y="205550"/>
            <a:ext cx="5487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9" name="Google Shape;299;p38"/>
          <p:cNvSpPr txBox="1"/>
          <p:nvPr/>
        </p:nvSpPr>
        <p:spPr>
          <a:xfrm>
            <a:off x="2479675" y="2285400"/>
            <a:ext cx="4184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Questions?</a:t>
            </a:r>
            <a:endParaRPr sz="2800">
              <a:solidFill>
                <a:schemeClr val="lt1"/>
              </a:solidFill>
              <a:latin typeface="Inter Tight SemiBold"/>
              <a:ea typeface="Inter Tight SemiBold"/>
              <a:cs typeface="Inter Tight SemiBold"/>
              <a:sym typeface="Inter Tight SemiBold"/>
            </a:endParaRPr>
          </a:p>
        </p:txBody>
      </p:sp>
      <p:grpSp>
        <p:nvGrpSpPr>
          <p:cNvPr id="300" name="Google Shape;300;p38"/>
          <p:cNvGrpSpPr/>
          <p:nvPr/>
        </p:nvGrpSpPr>
        <p:grpSpPr>
          <a:xfrm rot="300150">
            <a:off x="1277165" y="536719"/>
            <a:ext cx="6594752" cy="4068617"/>
            <a:chOff x="1277284" y="536521"/>
            <a:chExt cx="6594691" cy="4068580"/>
          </a:xfrm>
        </p:grpSpPr>
        <p:grpSp>
          <p:nvGrpSpPr>
            <p:cNvPr id="301" name="Google Shape;301;p38"/>
            <p:cNvGrpSpPr/>
            <p:nvPr/>
          </p:nvGrpSpPr>
          <p:grpSpPr>
            <a:xfrm>
              <a:off x="1277284" y="891662"/>
              <a:ext cx="6594077" cy="3357715"/>
              <a:chOff x="1277284" y="891662"/>
              <a:chExt cx="6594077" cy="3357715"/>
            </a:xfrm>
          </p:grpSpPr>
          <p:sp>
            <p:nvSpPr>
              <p:cNvPr id="302" name="Google Shape;302;p38"/>
              <p:cNvSpPr/>
              <p:nvPr/>
            </p:nvSpPr>
            <p:spPr>
              <a:xfrm rot="-2190">
                <a:off x="6458566" y="1876325"/>
                <a:ext cx="1412700" cy="13902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lt1"/>
                  </a:solidFill>
                  <a:latin typeface="Inter Tight"/>
                  <a:ea typeface="Inter Tight"/>
                  <a:cs typeface="Inter Tight"/>
                  <a:sym typeface="Inter Tight"/>
                </a:endParaRPr>
              </a:p>
            </p:txBody>
          </p:sp>
          <p:sp>
            <p:nvSpPr>
              <p:cNvPr id="303" name="Google Shape;303;p38"/>
              <p:cNvSpPr/>
              <p:nvPr/>
            </p:nvSpPr>
            <p:spPr>
              <a:xfrm rot="-2453" flipH="1">
                <a:off x="1277283" y="893727"/>
                <a:ext cx="4625401" cy="3354000"/>
              </a:xfrm>
              <a:prstGeom prst="snip1Rect">
                <a:avLst>
                  <a:gd name="adj" fmla="val 49693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lt1"/>
                  </a:solidFill>
                  <a:latin typeface="Inter Tight SemiBold"/>
                  <a:ea typeface="Inter Tight SemiBold"/>
                  <a:cs typeface="Inter Tight SemiBold"/>
                  <a:sym typeface="Inter Tight SemiBold"/>
                </a:endParaRPr>
              </a:p>
            </p:txBody>
          </p:sp>
          <p:sp>
            <p:nvSpPr>
              <p:cNvPr id="304" name="Google Shape;304;p38"/>
              <p:cNvSpPr/>
              <p:nvPr/>
            </p:nvSpPr>
            <p:spPr>
              <a:xfrm rot="10797547" flipH="1">
                <a:off x="3245660" y="893312"/>
                <a:ext cx="4625701" cy="3354000"/>
              </a:xfrm>
              <a:prstGeom prst="snip1Rect">
                <a:avLst>
                  <a:gd name="adj" fmla="val 49663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lt1"/>
                  </a:solidFill>
                  <a:latin typeface="Inter Tight SemiBold"/>
                  <a:ea typeface="Inter Tight SemiBold"/>
                  <a:cs typeface="Inter Tight SemiBold"/>
                  <a:sym typeface="Inter Tight SemiBold"/>
                </a:endParaRPr>
              </a:p>
            </p:txBody>
          </p:sp>
          <p:sp>
            <p:nvSpPr>
              <p:cNvPr id="305" name="Google Shape;305;p38"/>
              <p:cNvSpPr/>
              <p:nvPr/>
            </p:nvSpPr>
            <p:spPr>
              <a:xfrm rot="-2190">
                <a:off x="1277395" y="1877958"/>
                <a:ext cx="1412700" cy="13902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lt1"/>
                  </a:solidFill>
                  <a:latin typeface="Inter Tight"/>
                  <a:ea typeface="Inter Tight"/>
                  <a:cs typeface="Inter Tight"/>
                  <a:sym typeface="Inter Tight"/>
                </a:endParaRPr>
              </a:p>
            </p:txBody>
          </p:sp>
        </p:grpSp>
        <p:sp>
          <p:nvSpPr>
            <p:cNvPr id="306" name="Google Shape;306;p38"/>
            <p:cNvSpPr/>
            <p:nvPr/>
          </p:nvSpPr>
          <p:spPr>
            <a:xfrm rot="-4517241">
              <a:off x="1416960" y="705331"/>
              <a:ext cx="1386770" cy="136158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endParaRPr>
            </a:p>
          </p:txBody>
        </p:sp>
        <p:sp>
          <p:nvSpPr>
            <p:cNvPr id="307" name="Google Shape;307;p38"/>
            <p:cNvSpPr/>
            <p:nvPr/>
          </p:nvSpPr>
          <p:spPr>
            <a:xfrm rot="6281922">
              <a:off x="6346470" y="3074659"/>
              <a:ext cx="1384510" cy="1363185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endParaRPr>
            </a:p>
          </p:txBody>
        </p:sp>
      </p:grpSp>
      <p:sp>
        <p:nvSpPr>
          <p:cNvPr id="308" name="Google Shape;308;p38"/>
          <p:cNvSpPr txBox="1">
            <a:spLocks noGrp="1"/>
          </p:cNvSpPr>
          <p:nvPr>
            <p:ph type="title"/>
          </p:nvPr>
        </p:nvSpPr>
        <p:spPr>
          <a:xfrm>
            <a:off x="2479675" y="2285400"/>
            <a:ext cx="4184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9" name="Google Shape;309;p38"/>
          <p:cNvSpPr txBox="1">
            <a:spLocks noGrp="1"/>
          </p:cNvSpPr>
          <p:nvPr>
            <p:ph type="subTitle" idx="1"/>
          </p:nvPr>
        </p:nvSpPr>
        <p:spPr>
          <a:xfrm>
            <a:off x="1716575" y="205550"/>
            <a:ext cx="28554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  <p:sp>
        <p:nvSpPr>
          <p:cNvPr id="310" name="Google Shape;310;p38"/>
          <p:cNvSpPr txBox="1">
            <a:spLocks noGrp="1"/>
          </p:cNvSpPr>
          <p:nvPr>
            <p:ph type="subTitle" idx="2"/>
          </p:nvPr>
        </p:nvSpPr>
        <p:spPr>
          <a:xfrm>
            <a:off x="333925" y="205550"/>
            <a:ext cx="13533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blank" type="blank">
  <p:cSld name="BLANK"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9"/>
          <p:cNvSpPr txBox="1">
            <a:spLocks noGrp="1"/>
          </p:cNvSpPr>
          <p:nvPr>
            <p:ph type="sldNum" idx="12"/>
          </p:nvPr>
        </p:nvSpPr>
        <p:spPr>
          <a:xfrm>
            <a:off x="8318025" y="20555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3" name="Google Shape;313;p39"/>
          <p:cNvSpPr txBox="1">
            <a:spLocks noGrp="1"/>
          </p:cNvSpPr>
          <p:nvPr>
            <p:ph type="subTitle" idx="1"/>
          </p:nvPr>
        </p:nvSpPr>
        <p:spPr>
          <a:xfrm>
            <a:off x="1716575" y="205550"/>
            <a:ext cx="28554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  <p:sp>
        <p:nvSpPr>
          <p:cNvPr id="314" name="Google Shape;314;p39"/>
          <p:cNvSpPr txBox="1">
            <a:spLocks noGrp="1"/>
          </p:cNvSpPr>
          <p:nvPr>
            <p:ph type="subTitle" idx="2"/>
          </p:nvPr>
        </p:nvSpPr>
        <p:spPr>
          <a:xfrm>
            <a:off x="333925" y="205550"/>
            <a:ext cx="13533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_4"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1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21" name="Google Shape;321;p4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22" name="Google Shape;322;p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>
  <p:cSld name="TITLE_AND_TWO_COLUMNS_1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_HEADER_1"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2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25" name="Google Shape;325;p4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TITLE_AND_BODY_1_1"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4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>
            <a:endParaRPr/>
          </a:p>
        </p:txBody>
      </p:sp>
      <p:sp>
        <p:nvSpPr>
          <p:cNvPr id="328" name="Google Shape;328;p4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329" name="Google Shape;329;p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>
  <p:cSld name="TITLE_AND_TWO_COLUMNS_1_1"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>
            <a:endParaRPr/>
          </a:p>
        </p:txBody>
      </p:sp>
      <p:sp>
        <p:nvSpPr>
          <p:cNvPr id="332" name="Google Shape;332;p4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33" name="Google Shape;333;p44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34" name="Google Shape;334;p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_ONLY_1"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4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>
            <a:endParaRPr/>
          </a:p>
        </p:txBody>
      </p:sp>
      <p:sp>
        <p:nvSpPr>
          <p:cNvPr id="337" name="Google Shape;337;p4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_1"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46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0" name="Google Shape;340;p46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1" name="Google Shape;341;p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_1"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47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4" name="Google Shape;344;p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_1"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4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48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48" name="Google Shape;348;p4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49" name="Google Shape;349;p48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350" name="Google Shape;350;p4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_1"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49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</a:lstStyle>
          <a:p>
            <a:endParaRPr/>
          </a:p>
        </p:txBody>
      </p:sp>
      <p:sp>
        <p:nvSpPr>
          <p:cNvPr id="353" name="Google Shape;353;p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_1"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50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56" name="Google Shape;356;p50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79400" algn="ctr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921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357" name="Google Shape;357;p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5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_ONLY_1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CUSTOM_7_1"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52"/>
          <p:cNvSpPr txBox="1">
            <a:spLocks noGrp="1"/>
          </p:cNvSpPr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>
            <a:endParaRPr/>
          </a:p>
        </p:txBody>
      </p:sp>
      <p:sp>
        <p:nvSpPr>
          <p:cNvPr id="362" name="Google Shape;362;p5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3" name="Google Shape;363;p52"/>
          <p:cNvSpPr txBox="1">
            <a:spLocks noGrp="1"/>
          </p:cNvSpPr>
          <p:nvPr>
            <p:ph type="subTitle" idx="1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64" name="Google Shape;364;p52"/>
          <p:cNvSpPr txBox="1">
            <a:spLocks noGrp="1"/>
          </p:cNvSpPr>
          <p:nvPr>
            <p:ph type="subTitle" idx="2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65" name="Google Shape;365;p52"/>
          <p:cNvSpPr txBox="1">
            <a:spLocks noGrp="1"/>
          </p:cNvSpPr>
          <p:nvPr>
            <p:ph type="subTitle" idx="3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66" name="Google Shape;366;p52"/>
          <p:cNvSpPr txBox="1">
            <a:spLocks noGrp="1"/>
          </p:cNvSpPr>
          <p:nvPr>
            <p:ph type="subTitle" idx="4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67" name="Google Shape;367;p52"/>
          <p:cNvSpPr txBox="1">
            <a:spLocks noGrp="1"/>
          </p:cNvSpPr>
          <p:nvPr>
            <p:ph type="subTitle" idx="5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68" name="Google Shape;368;p52"/>
          <p:cNvSpPr txBox="1">
            <a:spLocks noGrp="1"/>
          </p:cNvSpPr>
          <p:nvPr>
            <p:ph type="subTitle" idx="6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ody and image">
  <p:cSld name="CUSTOM_8_1"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5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>
            <a:endParaRPr/>
          </a:p>
        </p:txBody>
      </p:sp>
      <p:sp>
        <p:nvSpPr>
          <p:cNvPr id="371" name="Google Shape;371;p5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372" name="Google Shape;372;p53"/>
          <p:cNvSpPr>
            <a:spLocks noGrp="1"/>
          </p:cNvSpPr>
          <p:nvPr>
            <p:ph type="pic" idx="2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373" name="Google Shape;373;p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big ideas">
  <p:cSld name="CUSTOM_1"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5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6" name="Google Shape;376;p54"/>
          <p:cNvSpPr txBox="1">
            <a:spLocks noGrp="1"/>
          </p:cNvSpPr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77" name="Google Shape;377;p54"/>
          <p:cNvSpPr txBox="1">
            <a:spLocks noGrp="1"/>
          </p:cNvSpPr>
          <p:nvPr>
            <p:ph type="body" idx="1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378" name="Google Shape;378;p54"/>
          <p:cNvSpPr txBox="1">
            <a:spLocks noGrp="1"/>
          </p:cNvSpPr>
          <p:nvPr>
            <p:ph type="body" idx="2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379" name="Google Shape;379;p54"/>
          <p:cNvSpPr txBox="1">
            <a:spLocks noGrp="1"/>
          </p:cNvSpPr>
          <p:nvPr>
            <p:ph type="subTitle" idx="3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80" name="Google Shape;380;p54"/>
          <p:cNvSpPr txBox="1">
            <a:spLocks noGrp="1"/>
          </p:cNvSpPr>
          <p:nvPr>
            <p:ph type="subTitle" idx="4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big ideas">
  <p:cSld name="CUSTOM_2_2"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5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3" name="Google Shape;383;p55"/>
          <p:cNvSpPr txBox="1">
            <a:spLocks noGrp="1"/>
          </p:cNvSpPr>
          <p:nvPr>
            <p:ph type="body" idx="1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384" name="Google Shape;384;p55"/>
          <p:cNvSpPr txBox="1">
            <a:spLocks noGrp="1"/>
          </p:cNvSpPr>
          <p:nvPr>
            <p:ph type="body" idx="2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385" name="Google Shape;385;p55"/>
          <p:cNvSpPr txBox="1">
            <a:spLocks noGrp="1"/>
          </p:cNvSpPr>
          <p:nvPr>
            <p:ph type="body" idx="3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386" name="Google Shape;386;p55"/>
          <p:cNvSpPr txBox="1">
            <a:spLocks noGrp="1"/>
          </p:cNvSpPr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87" name="Google Shape;387;p55"/>
          <p:cNvSpPr txBox="1">
            <a:spLocks noGrp="1"/>
          </p:cNvSpPr>
          <p:nvPr>
            <p:ph type="subTitle" idx="4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88" name="Google Shape;388;p55"/>
          <p:cNvSpPr txBox="1">
            <a:spLocks noGrp="1"/>
          </p:cNvSpPr>
          <p:nvPr>
            <p:ph type="subTitle" idx="5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89" name="Google Shape;389;p55"/>
          <p:cNvSpPr txBox="1">
            <a:spLocks noGrp="1"/>
          </p:cNvSpPr>
          <p:nvPr>
            <p:ph type="subTitle" idx="6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big ideas">
  <p:cSld name="CUSTOM_3_1"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5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2" name="Google Shape;392;p56"/>
          <p:cNvSpPr txBox="1">
            <a:spLocks noGrp="1"/>
          </p:cNvSpPr>
          <p:nvPr>
            <p:ph type="body" idx="1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393" name="Google Shape;393;p56"/>
          <p:cNvSpPr txBox="1">
            <a:spLocks noGrp="1"/>
          </p:cNvSpPr>
          <p:nvPr>
            <p:ph type="body" idx="2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394" name="Google Shape;394;p56"/>
          <p:cNvSpPr txBox="1">
            <a:spLocks noGrp="1"/>
          </p:cNvSpPr>
          <p:nvPr>
            <p:ph type="body" idx="3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395" name="Google Shape;395;p56"/>
          <p:cNvSpPr txBox="1">
            <a:spLocks noGrp="1"/>
          </p:cNvSpPr>
          <p:nvPr>
            <p:ph type="body" idx="4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396" name="Google Shape;396;p56"/>
          <p:cNvSpPr txBox="1">
            <a:spLocks noGrp="1"/>
          </p:cNvSpPr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97" name="Google Shape;397;p56"/>
          <p:cNvSpPr txBox="1">
            <a:spLocks noGrp="1"/>
          </p:cNvSpPr>
          <p:nvPr>
            <p:ph type="subTitle" idx="5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98" name="Google Shape;398;p56"/>
          <p:cNvSpPr txBox="1">
            <a:spLocks noGrp="1"/>
          </p:cNvSpPr>
          <p:nvPr>
            <p:ph type="subTitle" idx="6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99" name="Google Shape;399;p56"/>
          <p:cNvSpPr txBox="1">
            <a:spLocks noGrp="1"/>
          </p:cNvSpPr>
          <p:nvPr>
            <p:ph type="subTitle" idx="7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00" name="Google Shape;400;p56"/>
          <p:cNvSpPr txBox="1">
            <a:spLocks noGrp="1"/>
          </p:cNvSpPr>
          <p:nvPr>
            <p:ph type="subTitle" idx="8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image">
  <p:cSld name="TITLE_ONLY_1_1"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5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>
            <a:endParaRPr/>
          </a:p>
        </p:txBody>
      </p:sp>
      <p:sp>
        <p:nvSpPr>
          <p:cNvPr id="403" name="Google Shape;403;p5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4" name="Google Shape;404;p57"/>
          <p:cNvSpPr>
            <a:spLocks noGrp="1"/>
          </p:cNvSpPr>
          <p:nvPr>
            <p:ph type="pic" idx="2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storyboards">
  <p:cSld name="CUSTOM_4_1"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58"/>
          <p:cNvSpPr txBox="1">
            <a:spLocks noGrp="1"/>
          </p:cNvSpPr>
          <p:nvPr>
            <p:ph type="body" idx="1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07" name="Google Shape;407;p58"/>
          <p:cNvSpPr>
            <a:spLocks noGrp="1"/>
          </p:cNvSpPr>
          <p:nvPr>
            <p:ph type="pic" idx="2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408" name="Google Shape;408;p58"/>
          <p:cNvSpPr>
            <a:spLocks noGrp="1"/>
          </p:cNvSpPr>
          <p:nvPr>
            <p:ph type="pic" idx="3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409" name="Google Shape;409;p58"/>
          <p:cNvSpPr txBox="1">
            <a:spLocks noGrp="1"/>
          </p:cNvSpPr>
          <p:nvPr>
            <p:ph type="body" idx="4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0" name="Google Shape;410;p5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1" name="Google Shape;411;p5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>
            <a:endParaRPr/>
          </a:p>
        </p:txBody>
      </p:sp>
      <p:sp>
        <p:nvSpPr>
          <p:cNvPr id="412" name="Google Shape;412;p58"/>
          <p:cNvSpPr txBox="1">
            <a:spLocks noGrp="1"/>
          </p:cNvSpPr>
          <p:nvPr>
            <p:ph type="subTitle" idx="5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13" name="Google Shape;413;p58"/>
          <p:cNvSpPr txBox="1">
            <a:spLocks noGrp="1"/>
          </p:cNvSpPr>
          <p:nvPr>
            <p:ph type="subTitle" idx="6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storyboards">
  <p:cSld name="CUSTOM_4_1_1"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59"/>
          <p:cNvSpPr txBox="1">
            <a:spLocks noGrp="1"/>
          </p:cNvSpPr>
          <p:nvPr>
            <p:ph type="body" idx="1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6" name="Google Shape;416;p59"/>
          <p:cNvSpPr>
            <a:spLocks noGrp="1"/>
          </p:cNvSpPr>
          <p:nvPr>
            <p:ph type="pic" idx="2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17" name="Google Shape;417;p59"/>
          <p:cNvSpPr>
            <a:spLocks noGrp="1"/>
          </p:cNvSpPr>
          <p:nvPr>
            <p:ph type="pic" idx="3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18" name="Google Shape;418;p59"/>
          <p:cNvSpPr txBox="1">
            <a:spLocks noGrp="1"/>
          </p:cNvSpPr>
          <p:nvPr>
            <p:ph type="body" idx="4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9" name="Google Shape;419;p59"/>
          <p:cNvSpPr>
            <a:spLocks noGrp="1"/>
          </p:cNvSpPr>
          <p:nvPr>
            <p:ph type="pic" idx="5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20" name="Google Shape;420;p59"/>
          <p:cNvSpPr txBox="1">
            <a:spLocks noGrp="1"/>
          </p:cNvSpPr>
          <p:nvPr>
            <p:ph type="body" idx="6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1" name="Google Shape;421;p5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22" name="Google Shape;422;p5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>
            <a:endParaRPr/>
          </a:p>
        </p:txBody>
      </p:sp>
      <p:sp>
        <p:nvSpPr>
          <p:cNvPr id="423" name="Google Shape;423;p59"/>
          <p:cNvSpPr txBox="1">
            <a:spLocks noGrp="1"/>
          </p:cNvSpPr>
          <p:nvPr>
            <p:ph type="subTitle" idx="7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24" name="Google Shape;424;p59"/>
          <p:cNvSpPr txBox="1">
            <a:spLocks noGrp="1"/>
          </p:cNvSpPr>
          <p:nvPr>
            <p:ph type="subTitle" idx="8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25" name="Google Shape;425;p59"/>
          <p:cNvSpPr txBox="1">
            <a:spLocks noGrp="1"/>
          </p:cNvSpPr>
          <p:nvPr>
            <p:ph type="subTitle" idx="9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only">
  <p:cSld name="CUSTOM_5_1"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60"/>
          <p:cNvSpPr>
            <a:spLocks noGrp="1"/>
          </p:cNvSpPr>
          <p:nvPr>
            <p:ph type="pic" idx="2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  <p:sp>
        <p:nvSpPr>
          <p:cNvPr id="428" name="Google Shape;428;p6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grid">
  <p:cSld name="CUSTOM_6_1"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6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1" name="Google Shape;431;p61"/>
          <p:cNvSpPr>
            <a:spLocks noGrp="1"/>
          </p:cNvSpPr>
          <p:nvPr>
            <p:ph type="pic" idx="2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32" name="Google Shape;432;p61"/>
          <p:cNvSpPr>
            <a:spLocks noGrp="1"/>
          </p:cNvSpPr>
          <p:nvPr>
            <p:ph type="pic" idx="3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33" name="Google Shape;433;p61"/>
          <p:cNvSpPr>
            <a:spLocks noGrp="1"/>
          </p:cNvSpPr>
          <p:nvPr>
            <p:ph type="pic" idx="4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34" name="Google Shape;434;p61"/>
          <p:cNvSpPr>
            <a:spLocks noGrp="1"/>
          </p:cNvSpPr>
          <p:nvPr>
            <p:ph type="pic" idx="5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35" name="Google Shape;435;p61"/>
          <p:cNvSpPr>
            <a:spLocks noGrp="1"/>
          </p:cNvSpPr>
          <p:nvPr>
            <p:ph type="pic" idx="6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36" name="Google Shape;436;p61"/>
          <p:cNvSpPr>
            <a:spLocks noGrp="1"/>
          </p:cNvSpPr>
          <p:nvPr>
            <p:ph type="pic" idx="7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37" name="Google Shape;437;p61"/>
          <p:cNvSpPr txBox="1">
            <a:spLocks noGrp="1"/>
          </p:cNvSpPr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>
            <a:endParaRPr/>
          </a:p>
        </p:txBody>
      </p:sp>
      <p:sp>
        <p:nvSpPr>
          <p:cNvPr id="438" name="Google Shape;438;p61"/>
          <p:cNvSpPr>
            <a:spLocks noGrp="1"/>
          </p:cNvSpPr>
          <p:nvPr>
            <p:ph type="pic" idx="8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39" name="Google Shape;439;p61"/>
          <p:cNvSpPr>
            <a:spLocks noGrp="1"/>
          </p:cNvSpPr>
          <p:nvPr>
            <p:ph type="pic" idx="9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40" name="Google Shape;440;p61"/>
          <p:cNvSpPr>
            <a:spLocks noGrp="1"/>
          </p:cNvSpPr>
          <p:nvPr>
            <p:ph type="pic" idx="13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564">
          <p15:clr>
            <a:srgbClr val="E46962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_1_3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title slide" type="title">
  <p:cSld name="TITLE"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62"/>
          <p:cNvSpPr txBox="1">
            <a:spLocks noGrp="1"/>
          </p:cNvSpPr>
          <p:nvPr>
            <p:ph type="body" idx="1"/>
          </p:nvPr>
        </p:nvSpPr>
        <p:spPr>
          <a:xfrm>
            <a:off x="196951" y="4737750"/>
            <a:ext cx="1860300" cy="2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3" name="Google Shape;443;p62"/>
          <p:cNvSpPr txBox="1">
            <a:spLocks noGrp="1"/>
          </p:cNvSpPr>
          <p:nvPr>
            <p:ph type="ctrTitle"/>
          </p:nvPr>
        </p:nvSpPr>
        <p:spPr>
          <a:xfrm>
            <a:off x="196950" y="223825"/>
            <a:ext cx="8011800" cy="187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750"/>
              <a:buNone/>
              <a:defRPr sz="675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4" name="Google Shape;444;p62"/>
          <p:cNvSpPr txBox="1">
            <a:spLocks noGrp="1"/>
          </p:cNvSpPr>
          <p:nvPr>
            <p:ph type="subTitle" idx="2"/>
          </p:nvPr>
        </p:nvSpPr>
        <p:spPr>
          <a:xfrm>
            <a:off x="196950" y="2171250"/>
            <a:ext cx="3986700" cy="5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50"/>
              <a:buFont typeface="DM Sans Medium"/>
              <a:buNone/>
              <a:defRPr sz="1850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5" name="Google Shape;445;p62"/>
          <p:cNvSpPr>
            <a:spLocks noGrp="1"/>
          </p:cNvSpPr>
          <p:nvPr>
            <p:ph type="pic" idx="3"/>
          </p:nvPr>
        </p:nvSpPr>
        <p:spPr>
          <a:xfrm>
            <a:off x="4437578" y="2171250"/>
            <a:ext cx="4509600" cy="2775600"/>
          </a:xfrm>
          <a:prstGeom prst="round2DiagRect">
            <a:avLst>
              <a:gd name="adj1" fmla="val 16667"/>
              <a:gd name="adj2" fmla="val 0"/>
            </a:avLst>
          </a:prstGeom>
          <a:noFill/>
          <a:ln>
            <a:noFill/>
          </a:ln>
        </p:spPr>
      </p:sp>
      <p:sp>
        <p:nvSpPr>
          <p:cNvPr id="446" name="Google Shape;446;p62"/>
          <p:cNvSpPr txBox="1">
            <a:spLocks noGrp="1"/>
          </p:cNvSpPr>
          <p:nvPr>
            <p:ph type="body" idx="4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1pPr>
            <a:lvl2pPr marL="914400" lvl="1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marL="1371600" lvl="2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3pPr>
            <a:lvl4pPr marL="1828800" lvl="3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4pPr>
            <a:lvl5pPr marL="2286000" lvl="4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5pPr>
            <a:lvl6pPr marL="2743200" lvl="5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6pPr>
            <a:lvl7pPr marL="3200400" lvl="6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7pPr>
            <a:lvl8pPr marL="3657600" lvl="7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8pPr>
            <a:lvl9pPr marL="4114800" lvl="8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number" type="secHead">
  <p:cSld name="SECTION_HEADER"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63"/>
          <p:cNvSpPr txBox="1">
            <a:spLocks noGrp="1"/>
          </p:cNvSpPr>
          <p:nvPr>
            <p:ph type="title"/>
          </p:nvPr>
        </p:nvSpPr>
        <p:spPr>
          <a:xfrm>
            <a:off x="511953" y="588599"/>
            <a:ext cx="7464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49" name="Google Shape;449;p6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0" name="Google Shape;450;p63"/>
          <p:cNvSpPr txBox="1">
            <a:spLocks noGrp="1"/>
          </p:cNvSpPr>
          <p:nvPr>
            <p:ph type="title" idx="2"/>
          </p:nvPr>
        </p:nvSpPr>
        <p:spPr>
          <a:xfrm>
            <a:off x="511953" y="1430399"/>
            <a:ext cx="7464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51" name="Google Shape;451;p63"/>
          <p:cNvSpPr txBox="1">
            <a:spLocks noGrp="1"/>
          </p:cNvSpPr>
          <p:nvPr>
            <p:ph type="title" idx="3"/>
          </p:nvPr>
        </p:nvSpPr>
        <p:spPr>
          <a:xfrm>
            <a:off x="511953" y="2272199"/>
            <a:ext cx="7464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52" name="Google Shape;452;p63"/>
          <p:cNvSpPr txBox="1">
            <a:spLocks noGrp="1"/>
          </p:cNvSpPr>
          <p:nvPr>
            <p:ph type="title" idx="4"/>
          </p:nvPr>
        </p:nvSpPr>
        <p:spPr>
          <a:xfrm>
            <a:off x="511953" y="3113999"/>
            <a:ext cx="7464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53" name="Google Shape;453;p63"/>
          <p:cNvSpPr txBox="1">
            <a:spLocks noGrp="1"/>
          </p:cNvSpPr>
          <p:nvPr>
            <p:ph type="title" idx="5"/>
          </p:nvPr>
        </p:nvSpPr>
        <p:spPr>
          <a:xfrm>
            <a:off x="511953" y="3955799"/>
            <a:ext cx="7464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54" name="Google Shape;454;p63"/>
          <p:cNvSpPr txBox="1">
            <a:spLocks noGrp="1"/>
          </p:cNvSpPr>
          <p:nvPr>
            <p:ph type="body" idx="1"/>
          </p:nvPr>
        </p:nvSpPr>
        <p:spPr>
          <a:xfrm>
            <a:off x="196951" y="196725"/>
            <a:ext cx="1860300" cy="2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55" name="Google Shape;455;p63"/>
          <p:cNvSpPr txBox="1">
            <a:spLocks noGrp="1"/>
          </p:cNvSpPr>
          <p:nvPr>
            <p:ph type="body" idx="6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marL="914400" lvl="1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marL="1371600" lvl="2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marL="1828800" lvl="3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marL="2286000" lvl="4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marL="2743200" lvl="5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marL="3200400" lvl="6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marL="3657600" lvl="7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marL="4114800" lvl="8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1" type="tx">
  <p:cSld name="TITLE_AND_BODY"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6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8" name="Google Shape;458;p64"/>
          <p:cNvSpPr txBox="1">
            <a:spLocks noGrp="1"/>
          </p:cNvSpPr>
          <p:nvPr>
            <p:ph type="subTitle" idx="1"/>
          </p:nvPr>
        </p:nvSpPr>
        <p:spPr>
          <a:xfrm>
            <a:off x="975300" y="1864050"/>
            <a:ext cx="7193400" cy="141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459" name="Google Shape;459;p64"/>
          <p:cNvSpPr txBox="1">
            <a:spLocks noGrp="1"/>
          </p:cNvSpPr>
          <p:nvPr>
            <p:ph type="body" idx="2"/>
          </p:nvPr>
        </p:nvSpPr>
        <p:spPr>
          <a:xfrm>
            <a:off x="196951" y="196725"/>
            <a:ext cx="1859100" cy="2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60" name="Google Shape;460;p64"/>
          <p:cNvSpPr txBox="1">
            <a:spLocks noGrp="1"/>
          </p:cNvSpPr>
          <p:nvPr>
            <p:ph type="body" idx="3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marL="914400" lvl="1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marL="1371600" lvl="2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marL="1828800" lvl="3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marL="2286000" lvl="4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marL="2743200" lvl="5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marL="3200400" lvl="6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marL="3657600" lvl="7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marL="4114800" lvl="8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2">
  <p:cSld name="TITLE_AND_BODY_1"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63" name="Google Shape;463;p65"/>
          <p:cNvSpPr txBox="1">
            <a:spLocks noGrp="1"/>
          </p:cNvSpPr>
          <p:nvPr>
            <p:ph type="subTitle" idx="1"/>
          </p:nvPr>
        </p:nvSpPr>
        <p:spPr>
          <a:xfrm>
            <a:off x="975300" y="1864050"/>
            <a:ext cx="7193400" cy="141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464" name="Google Shape;464;p65"/>
          <p:cNvSpPr txBox="1">
            <a:spLocks noGrp="1"/>
          </p:cNvSpPr>
          <p:nvPr>
            <p:ph type="body" idx="2"/>
          </p:nvPr>
        </p:nvSpPr>
        <p:spPr>
          <a:xfrm>
            <a:off x="196951" y="196725"/>
            <a:ext cx="1860300" cy="2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5" name="Google Shape;465;p65"/>
          <p:cNvSpPr txBox="1">
            <a:spLocks noGrp="1"/>
          </p:cNvSpPr>
          <p:nvPr>
            <p:ph type="body" idx="3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1pPr>
            <a:lvl2pPr marL="914400" lvl="1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marL="1371600" lvl="2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3pPr>
            <a:lvl4pPr marL="1828800" lvl="3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4pPr>
            <a:lvl5pPr marL="2286000" lvl="4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5pPr>
            <a:lvl6pPr marL="2743200" lvl="5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6pPr>
            <a:lvl7pPr marL="3200400" lvl="6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7pPr>
            <a:lvl8pPr marL="3657600" lvl="7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8pPr>
            <a:lvl9pPr marL="4114800" lvl="8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ody and image 1" type="twoColTx">
  <p:cSld name="TITLE_AND_TWO_COLUMNS"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66"/>
          <p:cNvSpPr txBox="1">
            <a:spLocks noGrp="1"/>
          </p:cNvSpPr>
          <p:nvPr>
            <p:ph type="title"/>
          </p:nvPr>
        </p:nvSpPr>
        <p:spPr>
          <a:xfrm>
            <a:off x="197375" y="1052750"/>
            <a:ext cx="3151800" cy="16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>
            <a:endParaRPr/>
          </a:p>
        </p:txBody>
      </p:sp>
      <p:sp>
        <p:nvSpPr>
          <p:cNvPr id="468" name="Google Shape;468;p66"/>
          <p:cNvSpPr txBox="1">
            <a:spLocks noGrp="1"/>
          </p:cNvSpPr>
          <p:nvPr>
            <p:ph type="body" idx="1"/>
          </p:nvPr>
        </p:nvSpPr>
        <p:spPr>
          <a:xfrm>
            <a:off x="197375" y="2685650"/>
            <a:ext cx="3151800" cy="182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1pPr>
            <a:lvl2pPr marL="914400" lvl="1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69" name="Google Shape;469;p6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70" name="Google Shape;470;p66"/>
          <p:cNvSpPr>
            <a:spLocks noGrp="1"/>
          </p:cNvSpPr>
          <p:nvPr>
            <p:ph type="pic" idx="2"/>
          </p:nvPr>
        </p:nvSpPr>
        <p:spPr>
          <a:xfrm>
            <a:off x="3726325" y="669925"/>
            <a:ext cx="5220900" cy="4276800"/>
          </a:xfrm>
          <a:prstGeom prst="round2DiagRect">
            <a:avLst>
              <a:gd name="adj1" fmla="val 16667"/>
              <a:gd name="adj2" fmla="val 0"/>
            </a:avLst>
          </a:prstGeom>
          <a:noFill/>
          <a:ln>
            <a:noFill/>
          </a:ln>
        </p:spPr>
      </p:sp>
      <p:sp>
        <p:nvSpPr>
          <p:cNvPr id="471" name="Google Shape;471;p66"/>
          <p:cNvSpPr txBox="1">
            <a:spLocks noGrp="1"/>
          </p:cNvSpPr>
          <p:nvPr>
            <p:ph type="body" idx="3"/>
          </p:nvPr>
        </p:nvSpPr>
        <p:spPr>
          <a:xfrm>
            <a:off x="196951" y="196725"/>
            <a:ext cx="1860600" cy="2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72" name="Google Shape;472;p66"/>
          <p:cNvSpPr txBox="1">
            <a:spLocks noGrp="1"/>
          </p:cNvSpPr>
          <p:nvPr>
            <p:ph type="body" idx="4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marL="914400" lvl="1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marL="1371600" lvl="2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marL="1828800" lvl="3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marL="2286000" lvl="4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marL="2743200" lvl="5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marL="3200400" lvl="6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marL="3657600" lvl="7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marL="4114800" lvl="8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ody and image 2">
  <p:cSld name="TITLE_AND_TWO_COLUMNS_1"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67"/>
          <p:cNvSpPr txBox="1">
            <a:spLocks noGrp="1"/>
          </p:cNvSpPr>
          <p:nvPr>
            <p:ph type="title"/>
          </p:nvPr>
        </p:nvSpPr>
        <p:spPr>
          <a:xfrm>
            <a:off x="197375" y="1052750"/>
            <a:ext cx="3151800" cy="16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5" name="Google Shape;475;p67"/>
          <p:cNvSpPr txBox="1">
            <a:spLocks noGrp="1"/>
          </p:cNvSpPr>
          <p:nvPr>
            <p:ph type="body" idx="1"/>
          </p:nvPr>
        </p:nvSpPr>
        <p:spPr>
          <a:xfrm>
            <a:off x="197375" y="2685650"/>
            <a:ext cx="3151800" cy="182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marL="914400" lvl="1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marL="1371600" lvl="2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6" name="Google Shape;476;p6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77" name="Google Shape;477;p67"/>
          <p:cNvSpPr>
            <a:spLocks noGrp="1"/>
          </p:cNvSpPr>
          <p:nvPr>
            <p:ph type="pic" idx="2"/>
          </p:nvPr>
        </p:nvSpPr>
        <p:spPr>
          <a:xfrm>
            <a:off x="3726325" y="669925"/>
            <a:ext cx="5220900" cy="4276800"/>
          </a:xfrm>
          <a:prstGeom prst="round2DiagRect">
            <a:avLst>
              <a:gd name="adj1" fmla="val 16667"/>
              <a:gd name="adj2" fmla="val 0"/>
            </a:avLst>
          </a:prstGeom>
          <a:noFill/>
          <a:ln>
            <a:noFill/>
          </a:ln>
        </p:spPr>
      </p:sp>
      <p:sp>
        <p:nvSpPr>
          <p:cNvPr id="478" name="Google Shape;478;p67"/>
          <p:cNvSpPr txBox="1">
            <a:spLocks noGrp="1"/>
          </p:cNvSpPr>
          <p:nvPr>
            <p:ph type="body" idx="3"/>
          </p:nvPr>
        </p:nvSpPr>
        <p:spPr>
          <a:xfrm>
            <a:off x="196951" y="196725"/>
            <a:ext cx="1860300" cy="2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9" name="Google Shape;479;p67"/>
          <p:cNvSpPr txBox="1">
            <a:spLocks noGrp="1"/>
          </p:cNvSpPr>
          <p:nvPr>
            <p:ph type="body" idx="4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1pPr>
            <a:lvl2pPr marL="914400" lvl="1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marL="1371600" lvl="2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3pPr>
            <a:lvl4pPr marL="1828800" lvl="3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4pPr>
            <a:lvl5pPr marL="2286000" lvl="4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5pPr>
            <a:lvl6pPr marL="2743200" lvl="5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6pPr>
            <a:lvl7pPr marL="3200400" lvl="6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7pPr>
            <a:lvl8pPr marL="3657600" lvl="7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8pPr>
            <a:lvl9pPr marL="4114800" lvl="8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0" name="Google Shape;480;p67"/>
          <p:cNvSpPr txBox="1">
            <a:spLocks noGrp="1"/>
          </p:cNvSpPr>
          <p:nvPr>
            <p:ph type="sldNum" idx="5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chart">
  <p:cSld name="SECTION_TITLE_AND_DESCRIPTION"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68"/>
          <p:cNvSpPr/>
          <p:nvPr/>
        </p:nvSpPr>
        <p:spPr>
          <a:xfrm>
            <a:off x="4305000" y="-125"/>
            <a:ext cx="4839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83" name="Google Shape;483;p6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84" name="Google Shape;484;p68"/>
          <p:cNvSpPr txBox="1">
            <a:spLocks noGrp="1"/>
          </p:cNvSpPr>
          <p:nvPr>
            <p:ph type="title"/>
          </p:nvPr>
        </p:nvSpPr>
        <p:spPr>
          <a:xfrm>
            <a:off x="197375" y="1052750"/>
            <a:ext cx="3151800" cy="16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85" name="Google Shape;485;p68"/>
          <p:cNvSpPr txBox="1">
            <a:spLocks noGrp="1"/>
          </p:cNvSpPr>
          <p:nvPr>
            <p:ph type="body" idx="1"/>
          </p:nvPr>
        </p:nvSpPr>
        <p:spPr>
          <a:xfrm>
            <a:off x="197375" y="2685650"/>
            <a:ext cx="3151800" cy="182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486" name="Google Shape;486;p68"/>
          <p:cNvSpPr txBox="1">
            <a:spLocks noGrp="1"/>
          </p:cNvSpPr>
          <p:nvPr>
            <p:ph type="body" idx="2"/>
          </p:nvPr>
        </p:nvSpPr>
        <p:spPr>
          <a:xfrm>
            <a:off x="196951" y="196725"/>
            <a:ext cx="1860600" cy="2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487" name="Google Shape;487;p68"/>
          <p:cNvSpPr txBox="1">
            <a:spLocks noGrp="1"/>
          </p:cNvSpPr>
          <p:nvPr>
            <p:ph type="body" idx="3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1pPr>
            <a:lvl2pPr marL="914400" lvl="1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marL="1371600" lvl="2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3pPr>
            <a:lvl4pPr marL="1828800" lvl="3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4pPr>
            <a:lvl5pPr marL="2286000" lvl="4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5pPr>
            <a:lvl6pPr marL="2743200" lvl="5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6pPr>
            <a:lvl7pPr marL="3200400" lvl="6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7pPr>
            <a:lvl8pPr marL="3657600" lvl="7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8pPr>
            <a:lvl9pPr marL="4114800" lvl="8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ppendix">
  <p:cSld name="CAPTION_ONLY"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90" name="Google Shape;490;p69"/>
          <p:cNvSpPr txBox="1">
            <a:spLocks noGrp="1"/>
          </p:cNvSpPr>
          <p:nvPr>
            <p:ph type="body" idx="1"/>
          </p:nvPr>
        </p:nvSpPr>
        <p:spPr>
          <a:xfrm>
            <a:off x="203000" y="891450"/>
            <a:ext cx="2644800" cy="42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marL="914400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491" name="Google Shape;491;p69"/>
          <p:cNvSpPr txBox="1">
            <a:spLocks noGrp="1"/>
          </p:cNvSpPr>
          <p:nvPr>
            <p:ph type="body" idx="2"/>
          </p:nvPr>
        </p:nvSpPr>
        <p:spPr>
          <a:xfrm>
            <a:off x="203000" y="1320450"/>
            <a:ext cx="2644800" cy="2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492" name="Google Shape;492;p69"/>
          <p:cNvSpPr txBox="1">
            <a:spLocks noGrp="1"/>
          </p:cNvSpPr>
          <p:nvPr>
            <p:ph type="body" idx="3"/>
          </p:nvPr>
        </p:nvSpPr>
        <p:spPr>
          <a:xfrm>
            <a:off x="203000" y="1588650"/>
            <a:ext cx="2644800" cy="2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493" name="Google Shape;493;p69"/>
          <p:cNvSpPr txBox="1">
            <a:spLocks noGrp="1"/>
          </p:cNvSpPr>
          <p:nvPr>
            <p:ph type="body" idx="4"/>
          </p:nvPr>
        </p:nvSpPr>
        <p:spPr>
          <a:xfrm>
            <a:off x="203000" y="2206550"/>
            <a:ext cx="2644800" cy="42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marL="914400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494" name="Google Shape;494;p69"/>
          <p:cNvSpPr txBox="1">
            <a:spLocks noGrp="1"/>
          </p:cNvSpPr>
          <p:nvPr>
            <p:ph type="body" idx="5"/>
          </p:nvPr>
        </p:nvSpPr>
        <p:spPr>
          <a:xfrm>
            <a:off x="203000" y="2635550"/>
            <a:ext cx="2644800" cy="2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495" name="Google Shape;495;p69"/>
          <p:cNvSpPr txBox="1">
            <a:spLocks noGrp="1"/>
          </p:cNvSpPr>
          <p:nvPr>
            <p:ph type="body" idx="6"/>
          </p:nvPr>
        </p:nvSpPr>
        <p:spPr>
          <a:xfrm>
            <a:off x="203000" y="2903750"/>
            <a:ext cx="2644800" cy="2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496" name="Google Shape;496;p69"/>
          <p:cNvSpPr txBox="1">
            <a:spLocks noGrp="1"/>
          </p:cNvSpPr>
          <p:nvPr>
            <p:ph type="body" idx="7"/>
          </p:nvPr>
        </p:nvSpPr>
        <p:spPr>
          <a:xfrm>
            <a:off x="203000" y="3433400"/>
            <a:ext cx="2644800" cy="42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marL="914400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497" name="Google Shape;497;p69"/>
          <p:cNvSpPr txBox="1">
            <a:spLocks noGrp="1"/>
          </p:cNvSpPr>
          <p:nvPr>
            <p:ph type="body" idx="8"/>
          </p:nvPr>
        </p:nvSpPr>
        <p:spPr>
          <a:xfrm>
            <a:off x="203000" y="3862400"/>
            <a:ext cx="2644800" cy="2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498" name="Google Shape;498;p69"/>
          <p:cNvSpPr txBox="1">
            <a:spLocks noGrp="1"/>
          </p:cNvSpPr>
          <p:nvPr>
            <p:ph type="body" idx="9"/>
          </p:nvPr>
        </p:nvSpPr>
        <p:spPr>
          <a:xfrm>
            <a:off x="203000" y="4130600"/>
            <a:ext cx="2644800" cy="2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499" name="Google Shape;499;p69"/>
          <p:cNvSpPr txBox="1">
            <a:spLocks noGrp="1"/>
          </p:cNvSpPr>
          <p:nvPr>
            <p:ph type="body" idx="13"/>
          </p:nvPr>
        </p:nvSpPr>
        <p:spPr>
          <a:xfrm>
            <a:off x="3249600" y="891450"/>
            <a:ext cx="2644800" cy="42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marL="914400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500" name="Google Shape;500;p69"/>
          <p:cNvSpPr txBox="1">
            <a:spLocks noGrp="1"/>
          </p:cNvSpPr>
          <p:nvPr>
            <p:ph type="body" idx="14"/>
          </p:nvPr>
        </p:nvSpPr>
        <p:spPr>
          <a:xfrm>
            <a:off x="3249600" y="1320450"/>
            <a:ext cx="2644800" cy="2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501" name="Google Shape;501;p69"/>
          <p:cNvSpPr txBox="1">
            <a:spLocks noGrp="1"/>
          </p:cNvSpPr>
          <p:nvPr>
            <p:ph type="body" idx="15"/>
          </p:nvPr>
        </p:nvSpPr>
        <p:spPr>
          <a:xfrm>
            <a:off x="3249600" y="1588650"/>
            <a:ext cx="2644800" cy="2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502" name="Google Shape;502;p69"/>
          <p:cNvSpPr txBox="1">
            <a:spLocks noGrp="1"/>
          </p:cNvSpPr>
          <p:nvPr>
            <p:ph type="body" idx="16"/>
          </p:nvPr>
        </p:nvSpPr>
        <p:spPr>
          <a:xfrm>
            <a:off x="3249600" y="2206550"/>
            <a:ext cx="2644800" cy="42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marL="914400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503" name="Google Shape;503;p69"/>
          <p:cNvSpPr txBox="1">
            <a:spLocks noGrp="1"/>
          </p:cNvSpPr>
          <p:nvPr>
            <p:ph type="body" idx="17"/>
          </p:nvPr>
        </p:nvSpPr>
        <p:spPr>
          <a:xfrm>
            <a:off x="3249600" y="2635550"/>
            <a:ext cx="2644800" cy="2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504" name="Google Shape;504;p69"/>
          <p:cNvSpPr txBox="1">
            <a:spLocks noGrp="1"/>
          </p:cNvSpPr>
          <p:nvPr>
            <p:ph type="body" idx="18"/>
          </p:nvPr>
        </p:nvSpPr>
        <p:spPr>
          <a:xfrm>
            <a:off x="3249600" y="2903750"/>
            <a:ext cx="2644800" cy="2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505" name="Google Shape;505;p69"/>
          <p:cNvSpPr txBox="1">
            <a:spLocks noGrp="1"/>
          </p:cNvSpPr>
          <p:nvPr>
            <p:ph type="body" idx="19"/>
          </p:nvPr>
        </p:nvSpPr>
        <p:spPr>
          <a:xfrm>
            <a:off x="3249600" y="3433400"/>
            <a:ext cx="2644800" cy="42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marL="914400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506" name="Google Shape;506;p69"/>
          <p:cNvSpPr txBox="1">
            <a:spLocks noGrp="1"/>
          </p:cNvSpPr>
          <p:nvPr>
            <p:ph type="body" idx="20"/>
          </p:nvPr>
        </p:nvSpPr>
        <p:spPr>
          <a:xfrm>
            <a:off x="3249600" y="3862400"/>
            <a:ext cx="2644800" cy="2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507" name="Google Shape;507;p69"/>
          <p:cNvSpPr txBox="1">
            <a:spLocks noGrp="1"/>
          </p:cNvSpPr>
          <p:nvPr>
            <p:ph type="body" idx="21"/>
          </p:nvPr>
        </p:nvSpPr>
        <p:spPr>
          <a:xfrm>
            <a:off x="3249600" y="4130600"/>
            <a:ext cx="2644800" cy="2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508" name="Google Shape;508;p69"/>
          <p:cNvSpPr txBox="1">
            <a:spLocks noGrp="1"/>
          </p:cNvSpPr>
          <p:nvPr>
            <p:ph type="body" idx="22"/>
          </p:nvPr>
        </p:nvSpPr>
        <p:spPr>
          <a:xfrm>
            <a:off x="6296200" y="891450"/>
            <a:ext cx="2644800" cy="42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marL="914400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509" name="Google Shape;509;p69"/>
          <p:cNvSpPr txBox="1">
            <a:spLocks noGrp="1"/>
          </p:cNvSpPr>
          <p:nvPr>
            <p:ph type="body" idx="23"/>
          </p:nvPr>
        </p:nvSpPr>
        <p:spPr>
          <a:xfrm>
            <a:off x="6296200" y="1320450"/>
            <a:ext cx="2644800" cy="2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510" name="Google Shape;510;p69"/>
          <p:cNvSpPr txBox="1">
            <a:spLocks noGrp="1"/>
          </p:cNvSpPr>
          <p:nvPr>
            <p:ph type="body" idx="24"/>
          </p:nvPr>
        </p:nvSpPr>
        <p:spPr>
          <a:xfrm>
            <a:off x="6296200" y="1588650"/>
            <a:ext cx="2644800" cy="2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511" name="Google Shape;511;p69"/>
          <p:cNvSpPr txBox="1">
            <a:spLocks noGrp="1"/>
          </p:cNvSpPr>
          <p:nvPr>
            <p:ph type="body" idx="25"/>
          </p:nvPr>
        </p:nvSpPr>
        <p:spPr>
          <a:xfrm>
            <a:off x="6296200" y="2206550"/>
            <a:ext cx="2644800" cy="42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marL="914400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512" name="Google Shape;512;p69"/>
          <p:cNvSpPr txBox="1">
            <a:spLocks noGrp="1"/>
          </p:cNvSpPr>
          <p:nvPr>
            <p:ph type="body" idx="26"/>
          </p:nvPr>
        </p:nvSpPr>
        <p:spPr>
          <a:xfrm>
            <a:off x="6296200" y="2635550"/>
            <a:ext cx="2644800" cy="2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513" name="Google Shape;513;p69"/>
          <p:cNvSpPr txBox="1">
            <a:spLocks noGrp="1"/>
          </p:cNvSpPr>
          <p:nvPr>
            <p:ph type="body" idx="27"/>
          </p:nvPr>
        </p:nvSpPr>
        <p:spPr>
          <a:xfrm>
            <a:off x="6296200" y="2903750"/>
            <a:ext cx="2644800" cy="2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514" name="Google Shape;514;p69"/>
          <p:cNvSpPr txBox="1">
            <a:spLocks noGrp="1"/>
          </p:cNvSpPr>
          <p:nvPr>
            <p:ph type="body" idx="28"/>
          </p:nvPr>
        </p:nvSpPr>
        <p:spPr>
          <a:xfrm>
            <a:off x="6296200" y="3433400"/>
            <a:ext cx="2644800" cy="42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marL="914400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515" name="Google Shape;515;p69"/>
          <p:cNvSpPr txBox="1">
            <a:spLocks noGrp="1"/>
          </p:cNvSpPr>
          <p:nvPr>
            <p:ph type="body" idx="29"/>
          </p:nvPr>
        </p:nvSpPr>
        <p:spPr>
          <a:xfrm>
            <a:off x="6296200" y="3862400"/>
            <a:ext cx="2644800" cy="2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516" name="Google Shape;516;p69"/>
          <p:cNvSpPr txBox="1">
            <a:spLocks noGrp="1"/>
          </p:cNvSpPr>
          <p:nvPr>
            <p:ph type="body" idx="30"/>
          </p:nvPr>
        </p:nvSpPr>
        <p:spPr>
          <a:xfrm>
            <a:off x="6296200" y="4130600"/>
            <a:ext cx="2644800" cy="2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517" name="Google Shape;517;p69"/>
          <p:cNvSpPr txBox="1">
            <a:spLocks noGrp="1"/>
          </p:cNvSpPr>
          <p:nvPr>
            <p:ph type="body" idx="31"/>
          </p:nvPr>
        </p:nvSpPr>
        <p:spPr>
          <a:xfrm>
            <a:off x="196951" y="196725"/>
            <a:ext cx="1860600" cy="2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518" name="Google Shape;518;p69"/>
          <p:cNvSpPr txBox="1">
            <a:spLocks noGrp="1"/>
          </p:cNvSpPr>
          <p:nvPr>
            <p:ph type="body" idx="32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9400" algn="r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algn="r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 algn="r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algn="r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algn="r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algn="r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algn="r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algn="r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algn="r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blank">
  <p:cSld name="CUSTOM"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7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1" name="Google Shape;521;p70"/>
          <p:cNvSpPr txBox="1">
            <a:spLocks noGrp="1"/>
          </p:cNvSpPr>
          <p:nvPr>
            <p:ph type="body" idx="1"/>
          </p:nvPr>
        </p:nvSpPr>
        <p:spPr>
          <a:xfrm>
            <a:off x="196951" y="196725"/>
            <a:ext cx="1860300" cy="2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2" name="Google Shape;522;p70"/>
          <p:cNvSpPr txBox="1">
            <a:spLocks noGrp="1"/>
          </p:cNvSpPr>
          <p:nvPr>
            <p:ph type="body" idx="2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marL="914400" lvl="1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marL="1371600" lvl="2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marL="1828800" lvl="3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marL="2286000" lvl="4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marL="2743200" lvl="5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marL="3200400" lvl="6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marL="3657600" lvl="7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marL="4114800" lvl="8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_1_1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_1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1pPr>
            <a:lvl2pPr marL="914400" lvl="1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2pPr>
            <a:lvl3pPr marL="1371600" lvl="2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3pPr>
            <a:lvl4pPr marL="1828800" lvl="3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4pPr>
            <a:lvl5pPr marL="2286000" lvl="4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5pPr>
            <a:lvl6pPr marL="2743200" lvl="5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6pPr>
            <a:lvl7pPr marL="3200400" lvl="6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7pPr>
            <a:lvl8pPr marL="3657600" lvl="7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8pPr>
            <a:lvl9pPr marL="4114800" lvl="8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_1_1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theme" Target="../theme/theme1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51.xml"/><Relationship Id="rId18" Type="http://schemas.openxmlformats.org/officeDocument/2006/relationships/slideLayout" Target="../slideLayouts/slideLayout56.xml"/><Relationship Id="rId26" Type="http://schemas.openxmlformats.org/officeDocument/2006/relationships/slideLayout" Target="../slideLayouts/slideLayout64.xml"/><Relationship Id="rId3" Type="http://schemas.openxmlformats.org/officeDocument/2006/relationships/slideLayout" Target="../slideLayouts/slideLayout41.xml"/><Relationship Id="rId21" Type="http://schemas.openxmlformats.org/officeDocument/2006/relationships/slideLayout" Target="../slideLayouts/slideLayout59.xml"/><Relationship Id="rId7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50.xml"/><Relationship Id="rId17" Type="http://schemas.openxmlformats.org/officeDocument/2006/relationships/slideLayout" Target="../slideLayouts/slideLayout55.xml"/><Relationship Id="rId25" Type="http://schemas.openxmlformats.org/officeDocument/2006/relationships/slideLayout" Target="../slideLayouts/slideLayout63.xml"/><Relationship Id="rId2" Type="http://schemas.openxmlformats.org/officeDocument/2006/relationships/slideLayout" Target="../slideLayouts/slideLayout40.xml"/><Relationship Id="rId16" Type="http://schemas.openxmlformats.org/officeDocument/2006/relationships/slideLayout" Target="../slideLayouts/slideLayout54.xml"/><Relationship Id="rId20" Type="http://schemas.openxmlformats.org/officeDocument/2006/relationships/slideLayout" Target="../slideLayouts/slideLayout58.xml"/><Relationship Id="rId29" Type="http://schemas.openxmlformats.org/officeDocument/2006/relationships/slideLayout" Target="../slideLayouts/slideLayout67.xml"/><Relationship Id="rId1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9.xml"/><Relationship Id="rId24" Type="http://schemas.openxmlformats.org/officeDocument/2006/relationships/slideLayout" Target="../slideLayouts/slideLayout62.xml"/><Relationship Id="rId5" Type="http://schemas.openxmlformats.org/officeDocument/2006/relationships/slideLayout" Target="../slideLayouts/slideLayout43.xml"/><Relationship Id="rId15" Type="http://schemas.openxmlformats.org/officeDocument/2006/relationships/slideLayout" Target="../slideLayouts/slideLayout53.xml"/><Relationship Id="rId23" Type="http://schemas.openxmlformats.org/officeDocument/2006/relationships/slideLayout" Target="../slideLayouts/slideLayout61.xml"/><Relationship Id="rId28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48.xml"/><Relationship Id="rId19" Type="http://schemas.openxmlformats.org/officeDocument/2006/relationships/slideLayout" Target="../slideLayouts/slideLayout57.xml"/><Relationship Id="rId31" Type="http://schemas.openxmlformats.org/officeDocument/2006/relationships/theme" Target="../theme/theme2.xml"/><Relationship Id="rId4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52.xml"/><Relationship Id="rId22" Type="http://schemas.openxmlformats.org/officeDocument/2006/relationships/slideLayout" Target="../slideLayouts/slideLayout60.xml"/><Relationship Id="rId27" Type="http://schemas.openxmlformats.org/officeDocument/2006/relationships/slideLayout" Target="../slideLayouts/slideLayout65.xml"/><Relationship Id="rId30" Type="http://schemas.openxmlformats.org/officeDocument/2006/relationships/slideLayout" Target="../slideLayouts/slideLayout6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475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Inter Tight SemiBold"/>
              <a:buNone/>
              <a:defRPr sz="280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Inter Tight SemiBold"/>
              <a:buNone/>
              <a:defRPr sz="280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Inter Tight SemiBold"/>
              <a:buNone/>
              <a:defRPr sz="280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Inter Tight SemiBold"/>
              <a:buNone/>
              <a:defRPr sz="280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Inter Tight SemiBold"/>
              <a:buNone/>
              <a:defRPr sz="280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Inter Tight SemiBold"/>
              <a:buNone/>
              <a:defRPr sz="280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Inter Tight SemiBold"/>
              <a:buNone/>
              <a:defRPr sz="280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Inter Tight SemiBold"/>
              <a:buNone/>
              <a:defRPr sz="280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Inter Tight SemiBold"/>
              <a:buNone/>
              <a:defRPr sz="280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475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Inter Tight"/>
              <a:buChar char="●"/>
              <a:defRPr sz="17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marL="914400" lvl="1" indent="-3365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Inter Tight"/>
              <a:buChar char="○"/>
              <a:defRPr sz="17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marL="1371600" lvl="2" indent="-3365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Inter Tight"/>
              <a:buChar char="■"/>
              <a:defRPr sz="17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marL="1828800" lvl="3" indent="-3365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Inter Tight"/>
              <a:buChar char="●"/>
              <a:defRPr sz="17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marL="2286000" lvl="4" indent="-3365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Inter Tight"/>
              <a:buChar char="○"/>
              <a:defRPr sz="17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marL="2743200" lvl="5" indent="-3365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Inter Tight"/>
              <a:buChar char="■"/>
              <a:defRPr sz="17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marL="3200400" lvl="6" indent="-3365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Inter Tight"/>
              <a:buChar char="●"/>
              <a:defRPr sz="17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marL="3657600" lvl="7" indent="-3365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Inter Tight"/>
              <a:buChar char="○"/>
              <a:defRPr sz="17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marL="4114800" lvl="8" indent="-3365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Inter Tight"/>
              <a:buChar char="■"/>
              <a:defRPr sz="17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260675" y="205550"/>
            <a:ext cx="5487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3"/>
        </a:solidFill>
        <a:effectLst/>
      </p:bgPr>
    </p:bg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sz="345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sz="345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sz="345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sz="345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sz="345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sz="345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sz="345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sz="345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sz="345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317" name="Google Shape;317;p4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176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●"/>
              <a:defRPr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DM Sans"/>
              <a:buChar char="○"/>
              <a:defRPr sz="8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■"/>
              <a:defRPr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●"/>
              <a:defRPr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○"/>
              <a:defRPr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■"/>
              <a:defRPr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●"/>
              <a:defRPr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○"/>
              <a:defRPr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■"/>
              <a:defRPr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318" name="Google Shape;318;p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  <p:sldLayoutId id="2147483700" r:id="rId15"/>
    <p:sldLayoutId id="2147483701" r:id="rId16"/>
    <p:sldLayoutId id="2147483702" r:id="rId17"/>
    <p:sldLayoutId id="2147483703" r:id="rId18"/>
    <p:sldLayoutId id="2147483704" r:id="rId19"/>
    <p:sldLayoutId id="2147483705" r:id="rId20"/>
    <p:sldLayoutId id="2147483706" r:id="rId21"/>
    <p:sldLayoutId id="2147483707" r:id="rId22"/>
    <p:sldLayoutId id="2147483708" r:id="rId23"/>
    <p:sldLayoutId id="2147483709" r:id="rId24"/>
    <p:sldLayoutId id="2147483710" r:id="rId25"/>
    <p:sldLayoutId id="2147483711" r:id="rId26"/>
    <p:sldLayoutId id="2147483712" r:id="rId27"/>
    <p:sldLayoutId id="2147483713" r:id="rId28"/>
    <p:sldLayoutId id="2147483714" r:id="rId29"/>
    <p:sldLayoutId id="2147483715" r:id="rId3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124">
          <p15:clr>
            <a:srgbClr val="E46962"/>
          </p15:clr>
        </p15:guide>
        <p15:guide id="2" orient="horz" pos="124">
          <p15:clr>
            <a:srgbClr val="E46962"/>
          </p15:clr>
        </p15:guide>
        <p15:guide id="3" pos="5636">
          <p15:clr>
            <a:srgbClr val="E46962"/>
          </p15:clr>
        </p15:guide>
        <p15:guide id="4" orient="horz" pos="3116">
          <p15:clr>
            <a:srgbClr val="E46962"/>
          </p15:clr>
        </p15:guide>
        <p15:guide id="5" pos="1296">
          <p15:clr>
            <a:srgbClr val="E46962"/>
          </p15:clr>
        </p15:guide>
        <p15:guide id="6" pos="4465">
          <p15:clr>
            <a:srgbClr val="E46962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sdo.gsfc.nasa.gov/" TargetMode="External"/><Relationship Id="rId2" Type="http://schemas.openxmlformats.org/officeDocument/2006/relationships/hyperlink" Target="https://exoplanetarchive.ipac.caltech.edu/docs/data.html" TargetMode="External"/><Relationship Id="rId1" Type="http://schemas.openxmlformats.org/officeDocument/2006/relationships/slideLayout" Target="../slideLayouts/slideLayout41.xml"/><Relationship Id="rId4" Type="http://schemas.openxmlformats.org/officeDocument/2006/relationships/hyperlink" Target="https://www.cosmos.esa.int/web/gaia/dr3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kyserver.sdss.org/dr18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1.xml"/><Relationship Id="rId5" Type="http://schemas.openxmlformats.org/officeDocument/2006/relationships/image" Target="../media/image7.png"/><Relationship Id="rId4" Type="http://schemas.openxmlformats.org/officeDocument/2006/relationships/hyperlink" Target="https://www.sdss.org/dr18/tutorials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skyserver.sdss.org/dr18/en/tools/search/sql.aspx" TargetMode="External"/><Relationship Id="rId1" Type="http://schemas.openxmlformats.org/officeDocument/2006/relationships/slideLayout" Target="../slideLayouts/slideLayout4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71"/>
          <p:cNvSpPr txBox="1">
            <a:spLocks noGrp="1"/>
          </p:cNvSpPr>
          <p:nvPr>
            <p:ph type="ctrTitle"/>
          </p:nvPr>
        </p:nvSpPr>
        <p:spPr>
          <a:xfrm>
            <a:off x="196950" y="223825"/>
            <a:ext cx="8011800" cy="187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350">
                <a:solidFill>
                  <a:schemeClr val="dk2"/>
                </a:solidFill>
              </a:rPr>
              <a:t>How to query datasets</a:t>
            </a:r>
            <a:endParaRPr sz="4350">
              <a:solidFill>
                <a:schemeClr val="dk2"/>
              </a:solidFill>
            </a:endParaRPr>
          </a:p>
        </p:txBody>
      </p:sp>
      <p:sp>
        <p:nvSpPr>
          <p:cNvPr id="528" name="Google Shape;528;p71"/>
          <p:cNvSpPr txBox="1">
            <a:spLocks noGrp="1"/>
          </p:cNvSpPr>
          <p:nvPr>
            <p:ph type="subTitle" idx="2"/>
          </p:nvPr>
        </p:nvSpPr>
        <p:spPr>
          <a:xfrm>
            <a:off x="196950" y="2171250"/>
            <a:ext cx="3986700" cy="5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Aniket Prasad and Satyapriya Das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529" name="Google Shape;529;p71" descr="Black Hole (Provided by Getty Images)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t="6739" b="6747"/>
          <a:stretch/>
        </p:blipFill>
        <p:spPr>
          <a:xfrm>
            <a:off x="4498103" y="2253550"/>
            <a:ext cx="4509600" cy="2775600"/>
          </a:xfrm>
          <a:prstGeom prst="round2DiagRect">
            <a:avLst>
              <a:gd name="adj1" fmla="val 16667"/>
              <a:gd name="adj2" fmla="val 0"/>
            </a:avLst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78"/>
          <p:cNvSpPr txBox="1">
            <a:spLocks noGrp="1"/>
          </p:cNvSpPr>
          <p:nvPr>
            <p:ph type="title"/>
          </p:nvPr>
        </p:nvSpPr>
        <p:spPr>
          <a:xfrm>
            <a:off x="445875" y="787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MAST: JWST/Exoplanet Data download</a:t>
            </a:r>
            <a:endParaRPr dirty="0"/>
          </a:p>
        </p:txBody>
      </p:sp>
      <p:pic>
        <p:nvPicPr>
          <p:cNvPr id="580" name="Google Shape;580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5875" y="1375780"/>
            <a:ext cx="7906882" cy="3586375"/>
          </a:xfrm>
          <a:prstGeom prst="rect">
            <a:avLst/>
          </a:prstGeom>
          <a:noFill/>
          <a:ln>
            <a:noFill/>
          </a:ln>
        </p:spPr>
      </p:pic>
      <p:sp>
        <p:nvSpPr>
          <p:cNvPr id="581" name="Google Shape;581;p78"/>
          <p:cNvSpPr txBox="1"/>
          <p:nvPr/>
        </p:nvSpPr>
        <p:spPr>
          <a:xfrm>
            <a:off x="445875" y="761975"/>
            <a:ext cx="6516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https://mast.stsci.edu/portal/Mashup/Clients/Mast/Portal.html</a:t>
            </a:r>
            <a:endParaRPr b="1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p7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587" name="Google Shape;587;p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850" y="604275"/>
            <a:ext cx="8832302" cy="4095901"/>
          </a:xfrm>
          <a:prstGeom prst="rect">
            <a:avLst/>
          </a:prstGeom>
          <a:noFill/>
          <a:ln>
            <a:noFill/>
          </a:ln>
        </p:spPr>
      </p:pic>
      <p:sp>
        <p:nvSpPr>
          <p:cNvPr id="588" name="Google Shape;588;p79"/>
          <p:cNvSpPr/>
          <p:nvPr/>
        </p:nvSpPr>
        <p:spPr>
          <a:xfrm>
            <a:off x="4048425" y="3064525"/>
            <a:ext cx="318600" cy="3981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cxnSp>
        <p:nvCxnSpPr>
          <p:cNvPr id="589" name="Google Shape;589;p79"/>
          <p:cNvCxnSpPr/>
          <p:nvPr/>
        </p:nvCxnSpPr>
        <p:spPr>
          <a:xfrm flipH="1">
            <a:off x="4295975" y="1583600"/>
            <a:ext cx="1774800" cy="14808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90" name="Google Shape;590;p79"/>
          <p:cNvSpPr txBox="1"/>
          <p:nvPr/>
        </p:nvSpPr>
        <p:spPr>
          <a:xfrm>
            <a:off x="5959300" y="1249325"/>
            <a:ext cx="2675400" cy="3981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rPr>
              <a:t>For viewing online</a:t>
            </a:r>
            <a:endParaRPr sz="1600" b="1">
              <a:solidFill>
                <a:schemeClr val="dk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8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For you to explore images: 2MASS </a:t>
            </a:r>
            <a:endParaRPr dirty="0"/>
          </a:p>
        </p:txBody>
      </p:sp>
      <p:sp>
        <p:nvSpPr>
          <p:cNvPr id="596" name="Google Shape;596;p8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 b="1" dirty="0"/>
              <a:t>https://irsa.ipac.caltech.edu/applications/2MASS/IM/interactive.html</a:t>
            </a:r>
            <a:endParaRPr sz="1600" b="1" dirty="0"/>
          </a:p>
        </p:txBody>
      </p:sp>
      <p:pic>
        <p:nvPicPr>
          <p:cNvPr id="597" name="Google Shape;597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6913" y="1613700"/>
            <a:ext cx="6667382" cy="341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8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Try to make RGB images: </a:t>
            </a:r>
            <a:endParaRPr/>
          </a:p>
        </p:txBody>
      </p:sp>
      <p:sp>
        <p:nvSpPr>
          <p:cNvPr id="603" name="Google Shape;603;p81"/>
          <p:cNvSpPr txBox="1"/>
          <p:nvPr/>
        </p:nvSpPr>
        <p:spPr>
          <a:xfrm>
            <a:off x="1003225" y="148095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p81"/>
          <p:cNvSpPr txBox="1"/>
          <p:nvPr/>
        </p:nvSpPr>
        <p:spPr>
          <a:xfrm>
            <a:off x="311700" y="1265550"/>
            <a:ext cx="7670100" cy="24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hlink"/>
                </a:solidFill>
              </a:rPr>
              <a:t>Check the images in this site:</a:t>
            </a:r>
            <a:endParaRPr sz="1600" dirty="0">
              <a:solidFill>
                <a:schemeClr val="hlink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hlink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u="sng" dirty="0">
                <a:solidFill>
                  <a:schemeClr val="hlink"/>
                </a:solidFill>
              </a:rPr>
              <a:t>https://www.ipac.caltech.edu/2mass/gallery/images_ysos.html</a:t>
            </a:r>
            <a:endParaRPr sz="1600" b="1" u="sng" dirty="0">
              <a:solidFill>
                <a:schemeClr val="hlink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hlink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hlink"/>
                </a:solidFill>
              </a:rPr>
              <a:t>Search the object in 2MASS database (For ex: T Tauri) for Atlas images</a:t>
            </a:r>
            <a:endParaRPr sz="1600" dirty="0">
              <a:solidFill>
                <a:schemeClr val="hlink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hlink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hlink"/>
                </a:solidFill>
              </a:rPr>
              <a:t>Download the 3 filter data it has options of. </a:t>
            </a:r>
            <a:endParaRPr sz="1600" dirty="0">
              <a:solidFill>
                <a:schemeClr val="hlink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hlink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hlink"/>
                </a:solidFill>
              </a:rPr>
              <a:t>Try to make RGB imaging with proper scaling (can use Python or DS9)</a:t>
            </a:r>
            <a:endParaRPr sz="1600" dirty="0">
              <a:solidFill>
                <a:schemeClr val="hlink"/>
              </a:solidFill>
            </a:endParaRPr>
          </a:p>
        </p:txBody>
      </p:sp>
      <p:sp>
        <p:nvSpPr>
          <p:cNvPr id="605" name="Google Shape;605;p81"/>
          <p:cNvSpPr txBox="1"/>
          <p:nvPr/>
        </p:nvSpPr>
        <p:spPr>
          <a:xfrm>
            <a:off x="1003225" y="4163325"/>
            <a:ext cx="68118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rPr>
              <a:t>The Image you might be getting is also shown in the link above. Make your own RGB and compare!!!!</a:t>
            </a:r>
            <a:endParaRPr sz="1600" b="1" dirty="0">
              <a:solidFill>
                <a:schemeClr val="dk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74BFD-E691-BCBB-AC8E-71C986E46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Other databases to explore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7ECA5E-CEF2-E9C4-3189-5778675466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IN" sz="1600" dirty="0"/>
              <a:t>NASA Exoplanet Archive </a:t>
            </a:r>
          </a:p>
          <a:p>
            <a:pPr lvl="1"/>
            <a:r>
              <a:rPr lang="en-IN" sz="1400" dirty="0">
                <a:hlinkClick r:id="rId2"/>
              </a:rPr>
              <a:t>https://exoplanetarchive.ipac.caltech.edu/docs/data.html</a:t>
            </a:r>
            <a:endParaRPr lang="en-IN" sz="1400" dirty="0"/>
          </a:p>
          <a:p>
            <a:pPr lvl="1"/>
            <a:endParaRPr lang="en-IN" sz="1400" dirty="0"/>
          </a:p>
          <a:p>
            <a:r>
              <a:rPr lang="en-IN" sz="1600" dirty="0"/>
              <a:t>High Energy Data (X-ray Missions)</a:t>
            </a:r>
          </a:p>
          <a:p>
            <a:pPr lvl="1"/>
            <a:r>
              <a:rPr lang="en-IN" sz="1400" u="sng" dirty="0"/>
              <a:t>https://heasarc.gsfc.nasa.gov/xamin/</a:t>
            </a:r>
          </a:p>
          <a:p>
            <a:endParaRPr lang="en-IN" sz="1400" dirty="0"/>
          </a:p>
          <a:p>
            <a:r>
              <a:rPr lang="en-IN" sz="1600" dirty="0"/>
              <a:t>Some Solar data</a:t>
            </a:r>
          </a:p>
          <a:p>
            <a:pPr lvl="1"/>
            <a:r>
              <a:rPr lang="en-IN" sz="1400" u="sng" dirty="0">
                <a:hlinkClick r:id="rId3"/>
              </a:rPr>
              <a:t>https://sdo.gsfc.nasa.gov/</a:t>
            </a:r>
            <a:endParaRPr lang="en-IN" sz="1400" u="sng" dirty="0"/>
          </a:p>
          <a:p>
            <a:pPr lvl="1"/>
            <a:endParaRPr lang="en-IN" sz="1400" u="sng" dirty="0"/>
          </a:p>
          <a:p>
            <a:r>
              <a:rPr lang="en-IN" sz="1600" dirty="0"/>
              <a:t>Gaia data archive </a:t>
            </a:r>
          </a:p>
          <a:p>
            <a:pPr lvl="1"/>
            <a:r>
              <a:rPr lang="en-IN" sz="1400" u="sng" dirty="0">
                <a:hlinkClick r:id="rId4"/>
              </a:rPr>
              <a:t>https://www.cosmos.esa.int/web/gaia/dr3</a:t>
            </a:r>
            <a:r>
              <a:rPr lang="en-IN" sz="1400" dirty="0"/>
              <a:t> (follow the steps in the page to go to archive)</a:t>
            </a:r>
          </a:p>
        </p:txBody>
      </p:sp>
    </p:spTree>
    <p:extLst>
      <p:ext uri="{BB962C8B-B14F-4D97-AF65-F5344CB8AC3E}">
        <p14:creationId xmlns:p14="http://schemas.microsoft.com/office/powerpoint/2010/main" val="42840216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72"/>
          <p:cNvSpPr txBox="1">
            <a:spLocks noGrp="1"/>
          </p:cNvSpPr>
          <p:nvPr>
            <p:ph type="title"/>
          </p:nvPr>
        </p:nvSpPr>
        <p:spPr>
          <a:xfrm>
            <a:off x="311700" y="4609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Positioning of the object</a:t>
            </a:r>
            <a:endParaRPr/>
          </a:p>
        </p:txBody>
      </p:sp>
      <p:sp>
        <p:nvSpPr>
          <p:cNvPr id="535" name="Google Shape;535;p7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98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/>
              <a:t>Right Ascension and Declination : Sky coordinates</a:t>
            </a:r>
            <a:endParaRPr sz="1600" b="1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600" b="1"/>
              <a:t>Galactic latitude and longitude: Another Sky coordinates</a:t>
            </a:r>
            <a:endParaRPr sz="1600" b="1"/>
          </a:p>
        </p:txBody>
      </p:sp>
      <p:sp>
        <p:nvSpPr>
          <p:cNvPr id="536" name="Google Shape;536;p72"/>
          <p:cNvSpPr txBox="1">
            <a:spLocks noGrp="1"/>
          </p:cNvSpPr>
          <p:nvPr>
            <p:ph type="body" idx="1"/>
          </p:nvPr>
        </p:nvSpPr>
        <p:spPr>
          <a:xfrm>
            <a:off x="426025" y="2951325"/>
            <a:ext cx="8520600" cy="8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/>
              <a:t>Different telescope surveys catalogue the objects with numbers</a:t>
            </a:r>
            <a:endParaRPr sz="1600"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 b="1"/>
              <a:t>Pulsars: PSR J0034-0721, Exoplanets: TOI 181b  K 223b, Galaxies: NGC 2024, M 87 </a:t>
            </a:r>
            <a:endParaRPr sz="1600" b="1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600" b="1"/>
          </a:p>
        </p:txBody>
      </p:sp>
      <p:sp>
        <p:nvSpPr>
          <p:cNvPr id="537" name="Google Shape;537;p72"/>
          <p:cNvSpPr txBox="1">
            <a:spLocks noGrp="1"/>
          </p:cNvSpPr>
          <p:nvPr>
            <p:ph type="title"/>
          </p:nvPr>
        </p:nvSpPr>
        <p:spPr>
          <a:xfrm>
            <a:off x="311700" y="2259788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Nomenclature of Objects</a:t>
            </a:r>
            <a:endParaRPr/>
          </a:p>
        </p:txBody>
      </p:sp>
      <p:pic>
        <p:nvPicPr>
          <p:cNvPr id="538" name="Google Shape;538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1250" y="3765950"/>
            <a:ext cx="4645175" cy="1377550"/>
          </a:xfrm>
          <a:prstGeom prst="rect">
            <a:avLst/>
          </a:prstGeom>
          <a:noFill/>
          <a:ln>
            <a:noFill/>
          </a:ln>
        </p:spPr>
      </p:pic>
      <p:sp>
        <p:nvSpPr>
          <p:cNvPr id="539" name="Google Shape;539;p72"/>
          <p:cNvSpPr/>
          <p:nvPr/>
        </p:nvSpPr>
        <p:spPr>
          <a:xfrm>
            <a:off x="932775" y="4327375"/>
            <a:ext cx="907800" cy="2547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FFFF00"/>
              </a:highlight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73"/>
          <p:cNvSpPr txBox="1">
            <a:spLocks noGrp="1"/>
          </p:cNvSpPr>
          <p:nvPr>
            <p:ph type="title"/>
          </p:nvPr>
        </p:nvSpPr>
        <p:spPr>
          <a:xfrm>
            <a:off x="104700" y="787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Filters</a:t>
            </a:r>
            <a:endParaRPr dirty="0"/>
          </a:p>
        </p:txBody>
      </p:sp>
      <p:pic>
        <p:nvPicPr>
          <p:cNvPr id="545" name="Google Shape;545;p73"/>
          <p:cNvPicPr preferRelativeResize="0"/>
          <p:nvPr/>
        </p:nvPicPr>
        <p:blipFill rotWithShape="1">
          <a:blip r:embed="rId3">
            <a:alphaModFix/>
          </a:blip>
          <a:srcRect b="27103"/>
          <a:stretch/>
        </p:blipFill>
        <p:spPr>
          <a:xfrm>
            <a:off x="104700" y="661272"/>
            <a:ext cx="4583500" cy="2785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6" name="Google Shape;546;p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95225" y="2571750"/>
            <a:ext cx="4176000" cy="25408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90842-A289-337A-D036-DAFB7367F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Types of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07FE08-8ECD-DA97-9758-D4B8406491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IN" sz="1600" b="1" dirty="0"/>
              <a:t>Photometry</a:t>
            </a:r>
          </a:p>
          <a:p>
            <a:endParaRPr lang="en-IN" sz="1600" b="1" dirty="0"/>
          </a:p>
          <a:p>
            <a:r>
              <a:rPr lang="en-IN" sz="1600" b="1" dirty="0"/>
              <a:t>Spectroscopy</a:t>
            </a:r>
          </a:p>
          <a:p>
            <a:endParaRPr lang="en-IN" sz="1600" b="1" dirty="0"/>
          </a:p>
          <a:p>
            <a:r>
              <a:rPr lang="en-IN" sz="1600" b="1" dirty="0"/>
              <a:t>Time series</a:t>
            </a:r>
          </a:p>
          <a:p>
            <a:endParaRPr lang="en-IN" sz="1600" b="1" dirty="0"/>
          </a:p>
          <a:p>
            <a:r>
              <a:rPr lang="en-IN" sz="1600" b="1" dirty="0"/>
              <a:t>Polarimetry</a:t>
            </a:r>
          </a:p>
          <a:p>
            <a:endParaRPr lang="en-IN" sz="1600" b="1" dirty="0"/>
          </a:p>
          <a:p>
            <a:r>
              <a:rPr lang="en-IN" sz="1600" b="1" dirty="0"/>
              <a:t>Data cube </a:t>
            </a:r>
          </a:p>
        </p:txBody>
      </p:sp>
    </p:spTree>
    <p:extLst>
      <p:ext uri="{BB962C8B-B14F-4D97-AF65-F5344CB8AC3E}">
        <p14:creationId xmlns:p14="http://schemas.microsoft.com/office/powerpoint/2010/main" val="5995574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74"/>
          <p:cNvSpPr txBox="1">
            <a:spLocks noGrp="1"/>
          </p:cNvSpPr>
          <p:nvPr>
            <p:ph type="title"/>
          </p:nvPr>
        </p:nvSpPr>
        <p:spPr>
          <a:xfrm>
            <a:off x="311700" y="637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SIMBAD: To know the name</a:t>
            </a:r>
            <a:endParaRPr/>
          </a:p>
        </p:txBody>
      </p:sp>
      <p:pic>
        <p:nvPicPr>
          <p:cNvPr id="552" name="Google Shape;552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9775" y="1100725"/>
            <a:ext cx="7692595" cy="3846326"/>
          </a:xfrm>
          <a:prstGeom prst="rect">
            <a:avLst/>
          </a:prstGeom>
          <a:noFill/>
          <a:ln>
            <a:noFill/>
          </a:ln>
        </p:spPr>
      </p:pic>
      <p:sp>
        <p:nvSpPr>
          <p:cNvPr id="553" name="Google Shape;553;p74"/>
          <p:cNvSpPr/>
          <p:nvPr/>
        </p:nvSpPr>
        <p:spPr>
          <a:xfrm>
            <a:off x="895425" y="2969000"/>
            <a:ext cx="2627400" cy="5727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7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NED: To know the names</a:t>
            </a:r>
            <a:endParaRPr/>
          </a:p>
        </p:txBody>
      </p:sp>
      <p:pic>
        <p:nvPicPr>
          <p:cNvPr id="559" name="Google Shape;559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2649" y="1103320"/>
            <a:ext cx="7718702" cy="372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76"/>
          <p:cNvSpPr txBox="1">
            <a:spLocks noGrp="1"/>
          </p:cNvSpPr>
          <p:nvPr>
            <p:ph type="title"/>
          </p:nvPr>
        </p:nvSpPr>
        <p:spPr>
          <a:xfrm>
            <a:off x="311700" y="787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sz="2400" dirty="0"/>
              <a:t>Skyserver: </a:t>
            </a:r>
            <a:r>
              <a:rPr lang="en-IN" sz="2400" u="sng" dirty="0">
                <a:hlinkClick r:id="rId3"/>
              </a:rPr>
              <a:t>https://skyserver.sdss.org/dr18/</a:t>
            </a:r>
            <a:endParaRPr sz="2400" u="sng" dirty="0"/>
          </a:p>
        </p:txBody>
      </p:sp>
      <p:sp>
        <p:nvSpPr>
          <p:cNvPr id="565" name="Google Shape;565;p76"/>
          <p:cNvSpPr txBox="1">
            <a:spLocks noGrp="1"/>
          </p:cNvSpPr>
          <p:nvPr>
            <p:ph type="body" idx="1"/>
          </p:nvPr>
        </p:nvSpPr>
        <p:spPr>
          <a:xfrm>
            <a:off x="311700" y="1150600"/>
            <a:ext cx="2685600" cy="29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 dirty="0"/>
              <a:t>Follow the page: 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IN" sz="1600" dirty="0"/>
          </a:p>
          <a:p>
            <a:pPr marL="0" indent="0">
              <a:lnSpc>
                <a:spcPct val="100000"/>
              </a:lnSpc>
              <a:buNone/>
            </a:pPr>
            <a:r>
              <a:rPr lang="en" sz="1600" u="sng" dirty="0">
                <a:solidFill>
                  <a:schemeClr val="hlink"/>
                </a:solidFill>
                <a:hlinkClick r:id="rId4"/>
              </a:rPr>
              <a:t>https://www.sdss.org/dr18/tutorials/</a:t>
            </a:r>
            <a:endParaRPr lang="en" sz="1600" u="sng" dirty="0">
              <a:solidFill>
                <a:schemeClr val="hlink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600" dirty="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 dirty="0"/>
              <a:t>Used for SDSS FITS files</a:t>
            </a:r>
            <a:endParaRPr sz="1600" dirty="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600" dirty="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600" dirty="0"/>
              <a:t>Can download the image and  spectra</a:t>
            </a:r>
            <a:endParaRPr sz="1600" dirty="0"/>
          </a:p>
        </p:txBody>
      </p:sp>
      <p:pic>
        <p:nvPicPr>
          <p:cNvPr id="566" name="Google Shape;566;p7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04300" y="1062775"/>
            <a:ext cx="5841900" cy="3017934"/>
          </a:xfrm>
          <a:prstGeom prst="rect">
            <a:avLst/>
          </a:prstGeom>
          <a:noFill/>
          <a:ln>
            <a:noFill/>
          </a:ln>
        </p:spPr>
      </p:pic>
      <p:sp>
        <p:nvSpPr>
          <p:cNvPr id="567" name="Google Shape;567;p76"/>
          <p:cNvSpPr/>
          <p:nvPr/>
        </p:nvSpPr>
        <p:spPr>
          <a:xfrm>
            <a:off x="3761775" y="3621875"/>
            <a:ext cx="891900" cy="3822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08940-F057-DD7C-E9FB-D081AF86B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19630"/>
            <a:ext cx="8520600" cy="572700"/>
          </a:xfrm>
        </p:spPr>
        <p:txBody>
          <a:bodyPr>
            <a:normAutofit fontScale="90000"/>
          </a:bodyPr>
          <a:lstStyle/>
          <a:p>
            <a:r>
              <a:rPr lang="en-IN" dirty="0"/>
              <a:t>SQL search for multiple object in SDSS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B0DECB-CFCF-75E3-B7DD-BFAAE4D98947}"/>
              </a:ext>
            </a:extLst>
          </p:cNvPr>
          <p:cNvSpPr txBox="1"/>
          <p:nvPr/>
        </p:nvSpPr>
        <p:spPr>
          <a:xfrm>
            <a:off x="361127" y="896384"/>
            <a:ext cx="45720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hlinkClick r:id="rId2"/>
              </a:rPr>
              <a:t>https://skyserver.sdss.org/dr18/en/tools/search/sql.aspx</a:t>
            </a:r>
            <a:endParaRPr lang="en-IN" dirty="0"/>
          </a:p>
          <a:p>
            <a:endParaRPr lang="en-IN" dirty="0"/>
          </a:p>
          <a:p>
            <a:r>
              <a:rPr lang="en-IN" b="1" dirty="0"/>
              <a:t>One can learn about SQL from: </a:t>
            </a:r>
            <a:r>
              <a:rPr lang="en-IN" u="sng" dirty="0"/>
              <a:t>https://www.w3schools.com/sql/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7A768F6-5DD4-97CA-18EE-C8203BC86C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0454" y="2215182"/>
            <a:ext cx="5755332" cy="247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0072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7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400"/>
              </a:spcAft>
              <a:buNone/>
            </a:pPr>
            <a:r>
              <a:rPr lang="en" sz="1700" b="0">
                <a:solidFill>
                  <a:srgbClr val="003466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SDSS J151806.13+424445.0 which is Mrk 848</a:t>
            </a:r>
            <a:endParaRPr/>
          </a:p>
        </p:txBody>
      </p:sp>
      <p:sp>
        <p:nvSpPr>
          <p:cNvPr id="573" name="Google Shape;573;p7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574" name="Google Shape;574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613" y="1152476"/>
            <a:ext cx="8450776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Lesson 1">
  <a:themeElements>
    <a:clrScheme name="Simple Light">
      <a:dk1>
        <a:srgbClr val="137C3F"/>
      </a:dk1>
      <a:lt1>
        <a:srgbClr val="FFFCF5"/>
      </a:lt1>
      <a:dk2>
        <a:srgbClr val="146AEB"/>
      </a:dk2>
      <a:lt2>
        <a:srgbClr val="FBA084"/>
      </a:lt2>
      <a:accent1>
        <a:srgbClr val="000000"/>
      </a:accent1>
      <a:accent2>
        <a:srgbClr val="FFFFB3"/>
      </a:accent2>
      <a:accent3>
        <a:srgbClr val="B6D7A8"/>
      </a:accent3>
      <a:accent4>
        <a:srgbClr val="A4C2F4"/>
      </a:accent4>
      <a:accent5>
        <a:srgbClr val="B6D7A8"/>
      </a:accent5>
      <a:accent6>
        <a:srgbClr val="B4A7D6"/>
      </a:accent6>
      <a:hlink>
        <a:srgbClr val="146AE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cience Presentation">
  <a:themeElements>
    <a:clrScheme name="Simple Light">
      <a:dk1>
        <a:srgbClr val="005088"/>
      </a:dk1>
      <a:lt1>
        <a:srgbClr val="F3F0DF"/>
      </a:lt1>
      <a:dk2>
        <a:srgbClr val="121212"/>
      </a:dk2>
      <a:lt2>
        <a:srgbClr val="D0E0E3"/>
      </a:lt2>
      <a:accent1>
        <a:srgbClr val="11CAA0"/>
      </a:accent1>
      <a:accent2>
        <a:srgbClr val="6D6D6B"/>
      </a:accent2>
      <a:accent3>
        <a:srgbClr val="FFFFFF"/>
      </a:accent3>
      <a:accent4>
        <a:srgbClr val="656839"/>
      </a:accent4>
      <a:accent5>
        <a:srgbClr val="774936"/>
      </a:accent5>
      <a:accent6>
        <a:srgbClr val="C492B1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402</Words>
  <Application>Microsoft Office PowerPoint</Application>
  <PresentationFormat>On-screen Show (16:9)</PresentationFormat>
  <Paragraphs>62</Paragraphs>
  <Slides>14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4" baseType="lpstr">
      <vt:lpstr>Inter Tight</vt:lpstr>
      <vt:lpstr>DM Sans Medium</vt:lpstr>
      <vt:lpstr>Inter Tight Medium</vt:lpstr>
      <vt:lpstr>DM Sans</vt:lpstr>
      <vt:lpstr>Arial</vt:lpstr>
      <vt:lpstr>Roboto</vt:lpstr>
      <vt:lpstr>Inter Tight SemiBold</vt:lpstr>
      <vt:lpstr>Merriweather</vt:lpstr>
      <vt:lpstr>Lesson 1</vt:lpstr>
      <vt:lpstr>Science Presentation</vt:lpstr>
      <vt:lpstr>How to query datasets</vt:lpstr>
      <vt:lpstr>Positioning of the object</vt:lpstr>
      <vt:lpstr>Filters</vt:lpstr>
      <vt:lpstr>Types of Data</vt:lpstr>
      <vt:lpstr>SIMBAD: To know the name</vt:lpstr>
      <vt:lpstr>NED: To know the names</vt:lpstr>
      <vt:lpstr>Skyserver: https://skyserver.sdss.org/dr18/</vt:lpstr>
      <vt:lpstr>SQL search for multiple object in SDSS</vt:lpstr>
      <vt:lpstr>SDSS J151806.13+424445.0 which is Mrk 848</vt:lpstr>
      <vt:lpstr>MAST: JWST/Exoplanet Data download</vt:lpstr>
      <vt:lpstr>PowerPoint Presentation</vt:lpstr>
      <vt:lpstr>For you to explore images: 2MASS </vt:lpstr>
      <vt:lpstr>Try to make RGB images: </vt:lpstr>
      <vt:lpstr>Other databases to explore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Aniket Prasad</cp:lastModifiedBy>
  <cp:revision>6</cp:revision>
  <dcterms:modified xsi:type="dcterms:W3CDTF">2025-06-06T13:06:41Z</dcterms:modified>
</cp:coreProperties>
</file>